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6" r:id="rId5"/>
    <p:sldId id="277" r:id="rId6"/>
    <p:sldId id="281" r:id="rId7"/>
    <p:sldId id="278" r:id="rId8"/>
    <p:sldId id="280" r:id="rId9"/>
    <p:sldId id="279" r:id="rId10"/>
    <p:sldId id="282" r:id="rId11"/>
    <p:sldId id="284" r:id="rId12"/>
    <p:sldId id="258" r:id="rId13"/>
    <p:sldId id="285" r:id="rId14"/>
    <p:sldId id="286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9900"/>
    <a:srgbClr val="FFFF99"/>
    <a:srgbClr val="FF9933"/>
    <a:srgbClr val="CCCC00"/>
    <a:srgbClr val="FF3399"/>
    <a:srgbClr val="FF7C80"/>
    <a:srgbClr val="CC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184" autoAdjust="0"/>
  </p:normalViewPr>
  <p:slideViewPr>
    <p:cSldViewPr>
      <p:cViewPr>
        <p:scale>
          <a:sx n="100" d="100"/>
          <a:sy n="100" d="100"/>
        </p:scale>
        <p:origin x="1230" y="5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380-80AD-41E0-BE98-10B121A2837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A406-5970-42A6-88F5-6C596E109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2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380-80AD-41E0-BE98-10B121A2837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A406-5970-42A6-88F5-6C596E109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3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380-80AD-41E0-BE98-10B121A2837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A406-5970-42A6-88F5-6C596E109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8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380-80AD-41E0-BE98-10B121A2837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A406-5970-42A6-88F5-6C596E109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6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380-80AD-41E0-BE98-10B121A2837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A406-5970-42A6-88F5-6C596E109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7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380-80AD-41E0-BE98-10B121A2837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A406-5970-42A6-88F5-6C596E109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380-80AD-41E0-BE98-10B121A2837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A406-5970-42A6-88F5-6C596E109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9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380-80AD-41E0-BE98-10B121A2837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A406-5970-42A6-88F5-6C596E109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380-80AD-41E0-BE98-10B121A2837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A406-5970-42A6-88F5-6C596E109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5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380-80AD-41E0-BE98-10B121A2837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A406-5970-42A6-88F5-6C596E109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1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380-80AD-41E0-BE98-10B121A2837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A406-5970-42A6-88F5-6C596E109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6D380-80AD-41E0-BE98-10B121A2837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4A406-5970-42A6-88F5-6C596E109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358462"/>
            <a:ext cx="3276600" cy="2375338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Why is 802.11b 11 Mbps?</a:t>
            </a:r>
            <a:endParaRPr lang="en-US" sz="54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038600"/>
            <a:ext cx="3962400" cy="143466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Stephen Lien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Technology Director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Redwood Area Schools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slien@redwoodareaschools.com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58462"/>
            <a:ext cx="3194685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697468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Roboto"/>
              </a:rPr>
              <a:t>Understanding Wireless Data </a:t>
            </a:r>
            <a:r>
              <a:rPr lang="en-US" sz="2400" i="1" dirty="0" smtClean="0">
                <a:solidFill>
                  <a:srgbClr val="000000"/>
                </a:solidFill>
                <a:latin typeface="Roboto"/>
              </a:rPr>
              <a:t>Transmissions, or…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060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Direct Sequence Spread Spectrum</a:t>
            </a:r>
            <a:endParaRPr lang="en-US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7335725" y="1600200"/>
            <a:ext cx="1328743" cy="4240143"/>
            <a:chOff x="7519983" y="1219193"/>
            <a:chExt cx="1328743" cy="5334007"/>
          </a:xfrm>
        </p:grpSpPr>
        <p:sp>
          <p:nvSpPr>
            <p:cNvPr id="659" name="Rectangle 658"/>
            <p:cNvSpPr/>
            <p:nvPr/>
          </p:nvSpPr>
          <p:spPr>
            <a:xfrm rot="16200000">
              <a:off x="6138864" y="3843337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" name="Rectangle 660"/>
            <p:cNvSpPr/>
            <p:nvPr/>
          </p:nvSpPr>
          <p:spPr>
            <a:xfrm rot="16200000">
              <a:off x="6015039" y="3843336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" name="Rectangle 661"/>
            <p:cNvSpPr/>
            <p:nvPr/>
          </p:nvSpPr>
          <p:spPr>
            <a:xfrm rot="16200000">
              <a:off x="5891212" y="3843336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" name="Rectangle 662"/>
            <p:cNvSpPr/>
            <p:nvPr/>
          </p:nvSpPr>
          <p:spPr>
            <a:xfrm rot="16200000">
              <a:off x="5767387" y="3843335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" name="Rectangle 663"/>
            <p:cNvSpPr/>
            <p:nvPr/>
          </p:nvSpPr>
          <p:spPr>
            <a:xfrm rot="16200000">
              <a:off x="5643562" y="3843334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" name="Rectangle 664"/>
            <p:cNvSpPr/>
            <p:nvPr/>
          </p:nvSpPr>
          <p:spPr>
            <a:xfrm rot="16200000">
              <a:off x="5519737" y="3843333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" name="Rectangle 665"/>
            <p:cNvSpPr/>
            <p:nvPr/>
          </p:nvSpPr>
          <p:spPr>
            <a:xfrm rot="16200000">
              <a:off x="5395910" y="3843333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" name="Rectangle 666"/>
            <p:cNvSpPr/>
            <p:nvPr/>
          </p:nvSpPr>
          <p:spPr>
            <a:xfrm rot="16200000">
              <a:off x="5272085" y="3843332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" name="Rectangle 667"/>
            <p:cNvSpPr/>
            <p:nvPr/>
          </p:nvSpPr>
          <p:spPr>
            <a:xfrm rot="16200000">
              <a:off x="5143498" y="3843331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" name="Rectangle 668"/>
            <p:cNvSpPr/>
            <p:nvPr/>
          </p:nvSpPr>
          <p:spPr>
            <a:xfrm rot="16200000">
              <a:off x="5019673" y="3843330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" name="Rectangle 669"/>
            <p:cNvSpPr/>
            <p:nvPr/>
          </p:nvSpPr>
          <p:spPr>
            <a:xfrm rot="16200000">
              <a:off x="4895846" y="3843330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06972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1Mbps Recipe:</a:t>
            </a:r>
          </a:p>
          <a:p>
            <a:pPr lvl="1"/>
            <a:r>
              <a:rPr lang="en-US" dirty="0" smtClean="0"/>
              <a:t>To transmit one bit:</a:t>
            </a:r>
          </a:p>
          <a:p>
            <a:pPr lvl="2"/>
            <a:r>
              <a:rPr lang="en-US" dirty="0" smtClean="0"/>
              <a:t>0: transmit 0 0 1 1 0 0 1 1 0 1 1</a:t>
            </a:r>
          </a:p>
          <a:p>
            <a:pPr lvl="2"/>
            <a:r>
              <a:rPr lang="en-US" dirty="0" smtClean="0"/>
              <a:t>1: transmit 1 1 0 0 1 1 0 0 1 0 0</a:t>
            </a:r>
          </a:p>
          <a:p>
            <a:pPr lvl="2"/>
            <a:r>
              <a:rPr lang="en-US" dirty="0" smtClean="0"/>
              <a:t>Symbol rate = 1 million Symbols / sec.</a:t>
            </a:r>
          </a:p>
          <a:p>
            <a:pPr lvl="2"/>
            <a:r>
              <a:rPr lang="en-US" dirty="0" smtClean="0"/>
              <a:t>1MSps x 1 bit/S = 1Mbps</a:t>
            </a:r>
          </a:p>
          <a:p>
            <a:r>
              <a:rPr lang="en-US" dirty="0" smtClean="0"/>
              <a:t>2Mbps Recipe:</a:t>
            </a:r>
          </a:p>
          <a:p>
            <a:pPr lvl="1"/>
            <a:r>
              <a:rPr lang="en-US" dirty="0" smtClean="0"/>
              <a:t>Transmit </a:t>
            </a:r>
            <a:r>
              <a:rPr lang="en-US" dirty="0" err="1" smtClean="0"/>
              <a:t>dibits</a:t>
            </a:r>
            <a:endParaRPr lang="en-US" dirty="0" smtClean="0"/>
          </a:p>
          <a:p>
            <a:pPr lvl="2"/>
            <a:r>
              <a:rPr lang="en-US" dirty="0" smtClean="0"/>
              <a:t>1MSps x 2 bits/S = 2Mbps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230054" y="5334000"/>
            <a:ext cx="1630575" cy="460305"/>
            <a:chOff x="7414312" y="5334000"/>
            <a:chExt cx="1630575" cy="460305"/>
          </a:xfrm>
        </p:grpSpPr>
        <p:sp>
          <p:nvSpPr>
            <p:cNvPr id="5" name="Freeform 4"/>
            <p:cNvSpPr/>
            <p:nvPr/>
          </p:nvSpPr>
          <p:spPr>
            <a:xfrm>
              <a:off x="7527793" y="5562600"/>
              <a:ext cx="79620" cy="212725"/>
            </a:xfrm>
            <a:custGeom>
              <a:avLst/>
              <a:gdLst>
                <a:gd name="connsiteX0" fmla="*/ 47627 w 88912"/>
                <a:gd name="connsiteY0" fmla="*/ 0 h 250825"/>
                <a:gd name="connsiteX1" fmla="*/ 85727 w 88912"/>
                <a:gd name="connsiteY1" fmla="*/ 44450 h 250825"/>
                <a:gd name="connsiteX2" fmla="*/ 2 w 88912"/>
                <a:gd name="connsiteY2" fmla="*/ 82550 h 250825"/>
                <a:gd name="connsiteX3" fmla="*/ 88902 w 88912"/>
                <a:gd name="connsiteY3" fmla="*/ 127000 h 250825"/>
                <a:gd name="connsiteX4" fmla="*/ 6352 w 88912"/>
                <a:gd name="connsiteY4" fmla="*/ 161925 h 250825"/>
                <a:gd name="connsiteX5" fmla="*/ 82552 w 88912"/>
                <a:gd name="connsiteY5" fmla="*/ 209550 h 250825"/>
                <a:gd name="connsiteX6" fmla="*/ 38102 w 88912"/>
                <a:gd name="connsiteY6" fmla="*/ 250825 h 250825"/>
                <a:gd name="connsiteX0" fmla="*/ 44453 w 85730"/>
                <a:gd name="connsiteY0" fmla="*/ 0 h 250825"/>
                <a:gd name="connsiteX1" fmla="*/ 82553 w 85730"/>
                <a:gd name="connsiteY1" fmla="*/ 44450 h 250825"/>
                <a:gd name="connsiteX2" fmla="*/ 3 w 85730"/>
                <a:gd name="connsiteY2" fmla="*/ 79375 h 250825"/>
                <a:gd name="connsiteX3" fmla="*/ 85728 w 85730"/>
                <a:gd name="connsiteY3" fmla="*/ 127000 h 250825"/>
                <a:gd name="connsiteX4" fmla="*/ 3178 w 85730"/>
                <a:gd name="connsiteY4" fmla="*/ 161925 h 250825"/>
                <a:gd name="connsiteX5" fmla="*/ 79378 w 85730"/>
                <a:gd name="connsiteY5" fmla="*/ 209550 h 250825"/>
                <a:gd name="connsiteX6" fmla="*/ 34928 w 85730"/>
                <a:gd name="connsiteY6" fmla="*/ 250825 h 250825"/>
                <a:gd name="connsiteX0" fmla="*/ 41287 w 82564"/>
                <a:gd name="connsiteY0" fmla="*/ 0 h 250825"/>
                <a:gd name="connsiteX1" fmla="*/ 79387 w 82564"/>
                <a:gd name="connsiteY1" fmla="*/ 44450 h 250825"/>
                <a:gd name="connsiteX2" fmla="*/ 3187 w 82564"/>
                <a:gd name="connsiteY2" fmla="*/ 79375 h 250825"/>
                <a:gd name="connsiteX3" fmla="*/ 82562 w 82564"/>
                <a:gd name="connsiteY3" fmla="*/ 127000 h 250825"/>
                <a:gd name="connsiteX4" fmla="*/ 12 w 82564"/>
                <a:gd name="connsiteY4" fmla="*/ 161925 h 250825"/>
                <a:gd name="connsiteX5" fmla="*/ 76212 w 82564"/>
                <a:gd name="connsiteY5" fmla="*/ 209550 h 250825"/>
                <a:gd name="connsiteX6" fmla="*/ 31762 w 82564"/>
                <a:gd name="connsiteY6" fmla="*/ 250825 h 250825"/>
                <a:gd name="connsiteX0" fmla="*/ 38103 w 79389"/>
                <a:gd name="connsiteY0" fmla="*/ 0 h 250825"/>
                <a:gd name="connsiteX1" fmla="*/ 76203 w 79389"/>
                <a:gd name="connsiteY1" fmla="*/ 44450 h 250825"/>
                <a:gd name="connsiteX2" fmla="*/ 3 w 79389"/>
                <a:gd name="connsiteY2" fmla="*/ 79375 h 250825"/>
                <a:gd name="connsiteX3" fmla="*/ 79378 w 79389"/>
                <a:gd name="connsiteY3" fmla="*/ 127000 h 250825"/>
                <a:gd name="connsiteX4" fmla="*/ 6353 w 79389"/>
                <a:gd name="connsiteY4" fmla="*/ 161925 h 250825"/>
                <a:gd name="connsiteX5" fmla="*/ 73028 w 79389"/>
                <a:gd name="connsiteY5" fmla="*/ 209550 h 250825"/>
                <a:gd name="connsiteX6" fmla="*/ 28578 w 79389"/>
                <a:gd name="connsiteY6" fmla="*/ 250825 h 250825"/>
                <a:gd name="connsiteX0" fmla="*/ 76203 w 79389"/>
                <a:gd name="connsiteY0" fmla="*/ 0 h 206375"/>
                <a:gd name="connsiteX1" fmla="*/ 3 w 79389"/>
                <a:gd name="connsiteY1" fmla="*/ 34925 h 206375"/>
                <a:gd name="connsiteX2" fmla="*/ 79378 w 79389"/>
                <a:gd name="connsiteY2" fmla="*/ 82550 h 206375"/>
                <a:gd name="connsiteX3" fmla="*/ 6353 w 79389"/>
                <a:gd name="connsiteY3" fmla="*/ 117475 h 206375"/>
                <a:gd name="connsiteX4" fmla="*/ 73028 w 79389"/>
                <a:gd name="connsiteY4" fmla="*/ 165100 h 206375"/>
                <a:gd name="connsiteX5" fmla="*/ 28578 w 79389"/>
                <a:gd name="connsiteY5" fmla="*/ 206375 h 206375"/>
                <a:gd name="connsiteX0" fmla="*/ 54220 w 79631"/>
                <a:gd name="connsiteY0" fmla="*/ 0 h 212725"/>
                <a:gd name="connsiteX1" fmla="*/ 245 w 79631"/>
                <a:gd name="connsiteY1" fmla="*/ 41275 h 212725"/>
                <a:gd name="connsiteX2" fmla="*/ 79620 w 79631"/>
                <a:gd name="connsiteY2" fmla="*/ 88900 h 212725"/>
                <a:gd name="connsiteX3" fmla="*/ 6595 w 79631"/>
                <a:gd name="connsiteY3" fmla="*/ 123825 h 212725"/>
                <a:gd name="connsiteX4" fmla="*/ 73270 w 79631"/>
                <a:gd name="connsiteY4" fmla="*/ 171450 h 212725"/>
                <a:gd name="connsiteX5" fmla="*/ 28820 w 79631"/>
                <a:gd name="connsiteY5" fmla="*/ 212725 h 212725"/>
                <a:gd name="connsiteX0" fmla="*/ 54220 w 79620"/>
                <a:gd name="connsiteY0" fmla="*/ 0 h 212725"/>
                <a:gd name="connsiteX1" fmla="*/ 245 w 79620"/>
                <a:gd name="connsiteY1" fmla="*/ 41275 h 212725"/>
                <a:gd name="connsiteX2" fmla="*/ 79620 w 79620"/>
                <a:gd name="connsiteY2" fmla="*/ 88900 h 212725"/>
                <a:gd name="connsiteX3" fmla="*/ 245 w 79620"/>
                <a:gd name="connsiteY3" fmla="*/ 127000 h 212725"/>
                <a:gd name="connsiteX4" fmla="*/ 73270 w 79620"/>
                <a:gd name="connsiteY4" fmla="*/ 171450 h 212725"/>
                <a:gd name="connsiteX5" fmla="*/ 28820 w 79620"/>
                <a:gd name="connsiteY5" fmla="*/ 212725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620" h="212725">
                  <a:moveTo>
                    <a:pt x="54220" y="0"/>
                  </a:moveTo>
                  <a:cubicBezTo>
                    <a:pt x="47870" y="13229"/>
                    <a:pt x="-3988" y="26458"/>
                    <a:pt x="245" y="41275"/>
                  </a:cubicBezTo>
                  <a:cubicBezTo>
                    <a:pt x="4478" y="56092"/>
                    <a:pt x="79620" y="74613"/>
                    <a:pt x="79620" y="88900"/>
                  </a:cubicBezTo>
                  <a:cubicBezTo>
                    <a:pt x="79620" y="103187"/>
                    <a:pt x="1303" y="113242"/>
                    <a:pt x="245" y="127000"/>
                  </a:cubicBezTo>
                  <a:cubicBezTo>
                    <a:pt x="-813" y="140758"/>
                    <a:pt x="68507" y="157162"/>
                    <a:pt x="73270" y="171450"/>
                  </a:cubicBezTo>
                  <a:cubicBezTo>
                    <a:pt x="78033" y="185738"/>
                    <a:pt x="53691" y="199496"/>
                    <a:pt x="28820" y="212725"/>
                  </a:cubicBez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648328" y="5562600"/>
              <a:ext cx="79620" cy="212725"/>
            </a:xfrm>
            <a:custGeom>
              <a:avLst/>
              <a:gdLst>
                <a:gd name="connsiteX0" fmla="*/ 47627 w 88912"/>
                <a:gd name="connsiteY0" fmla="*/ 0 h 250825"/>
                <a:gd name="connsiteX1" fmla="*/ 85727 w 88912"/>
                <a:gd name="connsiteY1" fmla="*/ 44450 h 250825"/>
                <a:gd name="connsiteX2" fmla="*/ 2 w 88912"/>
                <a:gd name="connsiteY2" fmla="*/ 82550 h 250825"/>
                <a:gd name="connsiteX3" fmla="*/ 88902 w 88912"/>
                <a:gd name="connsiteY3" fmla="*/ 127000 h 250825"/>
                <a:gd name="connsiteX4" fmla="*/ 6352 w 88912"/>
                <a:gd name="connsiteY4" fmla="*/ 161925 h 250825"/>
                <a:gd name="connsiteX5" fmla="*/ 82552 w 88912"/>
                <a:gd name="connsiteY5" fmla="*/ 209550 h 250825"/>
                <a:gd name="connsiteX6" fmla="*/ 38102 w 88912"/>
                <a:gd name="connsiteY6" fmla="*/ 250825 h 250825"/>
                <a:gd name="connsiteX0" fmla="*/ 44453 w 85730"/>
                <a:gd name="connsiteY0" fmla="*/ 0 h 250825"/>
                <a:gd name="connsiteX1" fmla="*/ 82553 w 85730"/>
                <a:gd name="connsiteY1" fmla="*/ 44450 h 250825"/>
                <a:gd name="connsiteX2" fmla="*/ 3 w 85730"/>
                <a:gd name="connsiteY2" fmla="*/ 79375 h 250825"/>
                <a:gd name="connsiteX3" fmla="*/ 85728 w 85730"/>
                <a:gd name="connsiteY3" fmla="*/ 127000 h 250825"/>
                <a:gd name="connsiteX4" fmla="*/ 3178 w 85730"/>
                <a:gd name="connsiteY4" fmla="*/ 161925 h 250825"/>
                <a:gd name="connsiteX5" fmla="*/ 79378 w 85730"/>
                <a:gd name="connsiteY5" fmla="*/ 209550 h 250825"/>
                <a:gd name="connsiteX6" fmla="*/ 34928 w 85730"/>
                <a:gd name="connsiteY6" fmla="*/ 250825 h 250825"/>
                <a:gd name="connsiteX0" fmla="*/ 41287 w 82564"/>
                <a:gd name="connsiteY0" fmla="*/ 0 h 250825"/>
                <a:gd name="connsiteX1" fmla="*/ 79387 w 82564"/>
                <a:gd name="connsiteY1" fmla="*/ 44450 h 250825"/>
                <a:gd name="connsiteX2" fmla="*/ 3187 w 82564"/>
                <a:gd name="connsiteY2" fmla="*/ 79375 h 250825"/>
                <a:gd name="connsiteX3" fmla="*/ 82562 w 82564"/>
                <a:gd name="connsiteY3" fmla="*/ 127000 h 250825"/>
                <a:gd name="connsiteX4" fmla="*/ 12 w 82564"/>
                <a:gd name="connsiteY4" fmla="*/ 161925 h 250825"/>
                <a:gd name="connsiteX5" fmla="*/ 76212 w 82564"/>
                <a:gd name="connsiteY5" fmla="*/ 209550 h 250825"/>
                <a:gd name="connsiteX6" fmla="*/ 31762 w 82564"/>
                <a:gd name="connsiteY6" fmla="*/ 250825 h 250825"/>
                <a:gd name="connsiteX0" fmla="*/ 38103 w 79389"/>
                <a:gd name="connsiteY0" fmla="*/ 0 h 250825"/>
                <a:gd name="connsiteX1" fmla="*/ 76203 w 79389"/>
                <a:gd name="connsiteY1" fmla="*/ 44450 h 250825"/>
                <a:gd name="connsiteX2" fmla="*/ 3 w 79389"/>
                <a:gd name="connsiteY2" fmla="*/ 79375 h 250825"/>
                <a:gd name="connsiteX3" fmla="*/ 79378 w 79389"/>
                <a:gd name="connsiteY3" fmla="*/ 127000 h 250825"/>
                <a:gd name="connsiteX4" fmla="*/ 6353 w 79389"/>
                <a:gd name="connsiteY4" fmla="*/ 161925 h 250825"/>
                <a:gd name="connsiteX5" fmla="*/ 73028 w 79389"/>
                <a:gd name="connsiteY5" fmla="*/ 209550 h 250825"/>
                <a:gd name="connsiteX6" fmla="*/ 28578 w 79389"/>
                <a:gd name="connsiteY6" fmla="*/ 250825 h 250825"/>
                <a:gd name="connsiteX0" fmla="*/ 76203 w 79389"/>
                <a:gd name="connsiteY0" fmla="*/ 0 h 206375"/>
                <a:gd name="connsiteX1" fmla="*/ 3 w 79389"/>
                <a:gd name="connsiteY1" fmla="*/ 34925 h 206375"/>
                <a:gd name="connsiteX2" fmla="*/ 79378 w 79389"/>
                <a:gd name="connsiteY2" fmla="*/ 82550 h 206375"/>
                <a:gd name="connsiteX3" fmla="*/ 6353 w 79389"/>
                <a:gd name="connsiteY3" fmla="*/ 117475 h 206375"/>
                <a:gd name="connsiteX4" fmla="*/ 73028 w 79389"/>
                <a:gd name="connsiteY4" fmla="*/ 165100 h 206375"/>
                <a:gd name="connsiteX5" fmla="*/ 28578 w 79389"/>
                <a:gd name="connsiteY5" fmla="*/ 206375 h 206375"/>
                <a:gd name="connsiteX0" fmla="*/ 54220 w 79631"/>
                <a:gd name="connsiteY0" fmla="*/ 0 h 212725"/>
                <a:gd name="connsiteX1" fmla="*/ 245 w 79631"/>
                <a:gd name="connsiteY1" fmla="*/ 41275 h 212725"/>
                <a:gd name="connsiteX2" fmla="*/ 79620 w 79631"/>
                <a:gd name="connsiteY2" fmla="*/ 88900 h 212725"/>
                <a:gd name="connsiteX3" fmla="*/ 6595 w 79631"/>
                <a:gd name="connsiteY3" fmla="*/ 123825 h 212725"/>
                <a:gd name="connsiteX4" fmla="*/ 73270 w 79631"/>
                <a:gd name="connsiteY4" fmla="*/ 171450 h 212725"/>
                <a:gd name="connsiteX5" fmla="*/ 28820 w 79631"/>
                <a:gd name="connsiteY5" fmla="*/ 212725 h 212725"/>
                <a:gd name="connsiteX0" fmla="*/ 54220 w 79620"/>
                <a:gd name="connsiteY0" fmla="*/ 0 h 212725"/>
                <a:gd name="connsiteX1" fmla="*/ 245 w 79620"/>
                <a:gd name="connsiteY1" fmla="*/ 41275 h 212725"/>
                <a:gd name="connsiteX2" fmla="*/ 79620 w 79620"/>
                <a:gd name="connsiteY2" fmla="*/ 88900 h 212725"/>
                <a:gd name="connsiteX3" fmla="*/ 245 w 79620"/>
                <a:gd name="connsiteY3" fmla="*/ 127000 h 212725"/>
                <a:gd name="connsiteX4" fmla="*/ 73270 w 79620"/>
                <a:gd name="connsiteY4" fmla="*/ 171450 h 212725"/>
                <a:gd name="connsiteX5" fmla="*/ 28820 w 79620"/>
                <a:gd name="connsiteY5" fmla="*/ 212725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620" h="212725">
                  <a:moveTo>
                    <a:pt x="54220" y="0"/>
                  </a:moveTo>
                  <a:cubicBezTo>
                    <a:pt x="47870" y="13229"/>
                    <a:pt x="-3988" y="26458"/>
                    <a:pt x="245" y="41275"/>
                  </a:cubicBezTo>
                  <a:cubicBezTo>
                    <a:pt x="4478" y="56092"/>
                    <a:pt x="79620" y="74613"/>
                    <a:pt x="79620" y="88900"/>
                  </a:cubicBezTo>
                  <a:cubicBezTo>
                    <a:pt x="79620" y="103187"/>
                    <a:pt x="1303" y="113242"/>
                    <a:pt x="245" y="127000"/>
                  </a:cubicBezTo>
                  <a:cubicBezTo>
                    <a:pt x="-813" y="140758"/>
                    <a:pt x="68507" y="157162"/>
                    <a:pt x="73270" y="171450"/>
                  </a:cubicBezTo>
                  <a:cubicBezTo>
                    <a:pt x="78033" y="185738"/>
                    <a:pt x="53691" y="199496"/>
                    <a:pt x="28820" y="212725"/>
                  </a:cubicBez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774163" y="5562600"/>
              <a:ext cx="77139" cy="228600"/>
            </a:xfrm>
            <a:custGeom>
              <a:avLst/>
              <a:gdLst>
                <a:gd name="connsiteX0" fmla="*/ 47627 w 88912"/>
                <a:gd name="connsiteY0" fmla="*/ 0 h 250825"/>
                <a:gd name="connsiteX1" fmla="*/ 85727 w 88912"/>
                <a:gd name="connsiteY1" fmla="*/ 44450 h 250825"/>
                <a:gd name="connsiteX2" fmla="*/ 2 w 88912"/>
                <a:gd name="connsiteY2" fmla="*/ 82550 h 250825"/>
                <a:gd name="connsiteX3" fmla="*/ 88902 w 88912"/>
                <a:gd name="connsiteY3" fmla="*/ 127000 h 250825"/>
                <a:gd name="connsiteX4" fmla="*/ 6352 w 88912"/>
                <a:gd name="connsiteY4" fmla="*/ 161925 h 250825"/>
                <a:gd name="connsiteX5" fmla="*/ 82552 w 88912"/>
                <a:gd name="connsiteY5" fmla="*/ 209550 h 250825"/>
                <a:gd name="connsiteX6" fmla="*/ 38102 w 88912"/>
                <a:gd name="connsiteY6" fmla="*/ 250825 h 250825"/>
                <a:gd name="connsiteX0" fmla="*/ 44453 w 85730"/>
                <a:gd name="connsiteY0" fmla="*/ 0 h 250825"/>
                <a:gd name="connsiteX1" fmla="*/ 82553 w 85730"/>
                <a:gd name="connsiteY1" fmla="*/ 44450 h 250825"/>
                <a:gd name="connsiteX2" fmla="*/ 3 w 85730"/>
                <a:gd name="connsiteY2" fmla="*/ 79375 h 250825"/>
                <a:gd name="connsiteX3" fmla="*/ 85728 w 85730"/>
                <a:gd name="connsiteY3" fmla="*/ 127000 h 250825"/>
                <a:gd name="connsiteX4" fmla="*/ 3178 w 85730"/>
                <a:gd name="connsiteY4" fmla="*/ 161925 h 250825"/>
                <a:gd name="connsiteX5" fmla="*/ 79378 w 85730"/>
                <a:gd name="connsiteY5" fmla="*/ 209550 h 250825"/>
                <a:gd name="connsiteX6" fmla="*/ 34928 w 85730"/>
                <a:gd name="connsiteY6" fmla="*/ 250825 h 250825"/>
                <a:gd name="connsiteX0" fmla="*/ 41287 w 82564"/>
                <a:gd name="connsiteY0" fmla="*/ 0 h 250825"/>
                <a:gd name="connsiteX1" fmla="*/ 79387 w 82564"/>
                <a:gd name="connsiteY1" fmla="*/ 44450 h 250825"/>
                <a:gd name="connsiteX2" fmla="*/ 3187 w 82564"/>
                <a:gd name="connsiteY2" fmla="*/ 79375 h 250825"/>
                <a:gd name="connsiteX3" fmla="*/ 82562 w 82564"/>
                <a:gd name="connsiteY3" fmla="*/ 127000 h 250825"/>
                <a:gd name="connsiteX4" fmla="*/ 12 w 82564"/>
                <a:gd name="connsiteY4" fmla="*/ 161925 h 250825"/>
                <a:gd name="connsiteX5" fmla="*/ 76212 w 82564"/>
                <a:gd name="connsiteY5" fmla="*/ 209550 h 250825"/>
                <a:gd name="connsiteX6" fmla="*/ 31762 w 82564"/>
                <a:gd name="connsiteY6" fmla="*/ 250825 h 250825"/>
                <a:gd name="connsiteX0" fmla="*/ 38103 w 79389"/>
                <a:gd name="connsiteY0" fmla="*/ 0 h 250825"/>
                <a:gd name="connsiteX1" fmla="*/ 76203 w 79389"/>
                <a:gd name="connsiteY1" fmla="*/ 44450 h 250825"/>
                <a:gd name="connsiteX2" fmla="*/ 3 w 79389"/>
                <a:gd name="connsiteY2" fmla="*/ 79375 h 250825"/>
                <a:gd name="connsiteX3" fmla="*/ 79378 w 79389"/>
                <a:gd name="connsiteY3" fmla="*/ 127000 h 250825"/>
                <a:gd name="connsiteX4" fmla="*/ 6353 w 79389"/>
                <a:gd name="connsiteY4" fmla="*/ 161925 h 250825"/>
                <a:gd name="connsiteX5" fmla="*/ 73028 w 79389"/>
                <a:gd name="connsiteY5" fmla="*/ 209550 h 250825"/>
                <a:gd name="connsiteX6" fmla="*/ 28578 w 79389"/>
                <a:gd name="connsiteY6" fmla="*/ 250825 h 250825"/>
                <a:gd name="connsiteX0" fmla="*/ 76203 w 79389"/>
                <a:gd name="connsiteY0" fmla="*/ 0 h 206375"/>
                <a:gd name="connsiteX1" fmla="*/ 3 w 79389"/>
                <a:gd name="connsiteY1" fmla="*/ 34925 h 206375"/>
                <a:gd name="connsiteX2" fmla="*/ 79378 w 79389"/>
                <a:gd name="connsiteY2" fmla="*/ 82550 h 206375"/>
                <a:gd name="connsiteX3" fmla="*/ 6353 w 79389"/>
                <a:gd name="connsiteY3" fmla="*/ 117475 h 206375"/>
                <a:gd name="connsiteX4" fmla="*/ 73028 w 79389"/>
                <a:gd name="connsiteY4" fmla="*/ 165100 h 206375"/>
                <a:gd name="connsiteX5" fmla="*/ 28578 w 79389"/>
                <a:gd name="connsiteY5" fmla="*/ 206375 h 206375"/>
                <a:gd name="connsiteX0" fmla="*/ 54220 w 79631"/>
                <a:gd name="connsiteY0" fmla="*/ 0 h 212725"/>
                <a:gd name="connsiteX1" fmla="*/ 245 w 79631"/>
                <a:gd name="connsiteY1" fmla="*/ 41275 h 212725"/>
                <a:gd name="connsiteX2" fmla="*/ 79620 w 79631"/>
                <a:gd name="connsiteY2" fmla="*/ 88900 h 212725"/>
                <a:gd name="connsiteX3" fmla="*/ 6595 w 79631"/>
                <a:gd name="connsiteY3" fmla="*/ 123825 h 212725"/>
                <a:gd name="connsiteX4" fmla="*/ 73270 w 79631"/>
                <a:gd name="connsiteY4" fmla="*/ 171450 h 212725"/>
                <a:gd name="connsiteX5" fmla="*/ 28820 w 79631"/>
                <a:gd name="connsiteY5" fmla="*/ 212725 h 212725"/>
                <a:gd name="connsiteX0" fmla="*/ 54220 w 79620"/>
                <a:gd name="connsiteY0" fmla="*/ 0 h 212725"/>
                <a:gd name="connsiteX1" fmla="*/ 245 w 79620"/>
                <a:gd name="connsiteY1" fmla="*/ 41275 h 212725"/>
                <a:gd name="connsiteX2" fmla="*/ 79620 w 79620"/>
                <a:gd name="connsiteY2" fmla="*/ 88900 h 212725"/>
                <a:gd name="connsiteX3" fmla="*/ 245 w 79620"/>
                <a:gd name="connsiteY3" fmla="*/ 127000 h 212725"/>
                <a:gd name="connsiteX4" fmla="*/ 73270 w 79620"/>
                <a:gd name="connsiteY4" fmla="*/ 171450 h 212725"/>
                <a:gd name="connsiteX5" fmla="*/ 28820 w 79620"/>
                <a:gd name="connsiteY5" fmla="*/ 212725 h 212725"/>
                <a:gd name="connsiteX0" fmla="*/ 54469 w 80940"/>
                <a:gd name="connsiteY0" fmla="*/ 0 h 212725"/>
                <a:gd name="connsiteX1" fmla="*/ 494 w 80940"/>
                <a:gd name="connsiteY1" fmla="*/ 41275 h 212725"/>
                <a:gd name="connsiteX2" fmla="*/ 79869 w 80940"/>
                <a:gd name="connsiteY2" fmla="*/ 88900 h 212725"/>
                <a:gd name="connsiteX3" fmla="*/ 43358 w 80940"/>
                <a:gd name="connsiteY3" fmla="*/ 103187 h 212725"/>
                <a:gd name="connsiteX4" fmla="*/ 494 w 80940"/>
                <a:gd name="connsiteY4" fmla="*/ 127000 h 212725"/>
                <a:gd name="connsiteX5" fmla="*/ 73519 w 80940"/>
                <a:gd name="connsiteY5" fmla="*/ 171450 h 212725"/>
                <a:gd name="connsiteX6" fmla="*/ 29069 w 80940"/>
                <a:gd name="connsiteY6" fmla="*/ 212725 h 212725"/>
                <a:gd name="connsiteX0" fmla="*/ 60047 w 79698"/>
                <a:gd name="connsiteY0" fmla="*/ 0 h 212725"/>
                <a:gd name="connsiteX1" fmla="*/ 6072 w 79698"/>
                <a:gd name="connsiteY1" fmla="*/ 41275 h 212725"/>
                <a:gd name="connsiteX2" fmla="*/ 6072 w 79698"/>
                <a:gd name="connsiteY2" fmla="*/ 66675 h 212725"/>
                <a:gd name="connsiteX3" fmla="*/ 48936 w 79698"/>
                <a:gd name="connsiteY3" fmla="*/ 103187 h 212725"/>
                <a:gd name="connsiteX4" fmla="*/ 6072 w 79698"/>
                <a:gd name="connsiteY4" fmla="*/ 127000 h 212725"/>
                <a:gd name="connsiteX5" fmla="*/ 79097 w 79698"/>
                <a:gd name="connsiteY5" fmla="*/ 171450 h 212725"/>
                <a:gd name="connsiteX6" fmla="*/ 34647 w 79698"/>
                <a:gd name="connsiteY6" fmla="*/ 212725 h 212725"/>
                <a:gd name="connsiteX0" fmla="*/ 54470 w 78094"/>
                <a:gd name="connsiteY0" fmla="*/ 0 h 212725"/>
                <a:gd name="connsiteX1" fmla="*/ 76695 w 78094"/>
                <a:gd name="connsiteY1" fmla="*/ 19050 h 212725"/>
                <a:gd name="connsiteX2" fmla="*/ 495 w 78094"/>
                <a:gd name="connsiteY2" fmla="*/ 66675 h 212725"/>
                <a:gd name="connsiteX3" fmla="*/ 43359 w 78094"/>
                <a:gd name="connsiteY3" fmla="*/ 103187 h 212725"/>
                <a:gd name="connsiteX4" fmla="*/ 495 w 78094"/>
                <a:gd name="connsiteY4" fmla="*/ 127000 h 212725"/>
                <a:gd name="connsiteX5" fmla="*/ 73520 w 78094"/>
                <a:gd name="connsiteY5" fmla="*/ 171450 h 212725"/>
                <a:gd name="connsiteX6" fmla="*/ 29070 w 78094"/>
                <a:gd name="connsiteY6" fmla="*/ 212725 h 212725"/>
                <a:gd name="connsiteX0" fmla="*/ 3670 w 76697"/>
                <a:gd name="connsiteY0" fmla="*/ 0 h 231775"/>
                <a:gd name="connsiteX1" fmla="*/ 76695 w 76697"/>
                <a:gd name="connsiteY1" fmla="*/ 38100 h 231775"/>
                <a:gd name="connsiteX2" fmla="*/ 495 w 76697"/>
                <a:gd name="connsiteY2" fmla="*/ 85725 h 231775"/>
                <a:gd name="connsiteX3" fmla="*/ 43359 w 76697"/>
                <a:gd name="connsiteY3" fmla="*/ 122237 h 231775"/>
                <a:gd name="connsiteX4" fmla="*/ 495 w 76697"/>
                <a:gd name="connsiteY4" fmla="*/ 146050 h 231775"/>
                <a:gd name="connsiteX5" fmla="*/ 73520 w 76697"/>
                <a:gd name="connsiteY5" fmla="*/ 190500 h 231775"/>
                <a:gd name="connsiteX6" fmla="*/ 29070 w 76697"/>
                <a:gd name="connsiteY6" fmla="*/ 231775 h 231775"/>
                <a:gd name="connsiteX0" fmla="*/ 35420 w 77139"/>
                <a:gd name="connsiteY0" fmla="*/ 0 h 228600"/>
                <a:gd name="connsiteX1" fmla="*/ 76695 w 77139"/>
                <a:gd name="connsiteY1" fmla="*/ 34925 h 228600"/>
                <a:gd name="connsiteX2" fmla="*/ 495 w 77139"/>
                <a:gd name="connsiteY2" fmla="*/ 82550 h 228600"/>
                <a:gd name="connsiteX3" fmla="*/ 43359 w 77139"/>
                <a:gd name="connsiteY3" fmla="*/ 119062 h 228600"/>
                <a:gd name="connsiteX4" fmla="*/ 495 w 77139"/>
                <a:gd name="connsiteY4" fmla="*/ 142875 h 228600"/>
                <a:gd name="connsiteX5" fmla="*/ 73520 w 77139"/>
                <a:gd name="connsiteY5" fmla="*/ 187325 h 228600"/>
                <a:gd name="connsiteX6" fmla="*/ 29070 w 77139"/>
                <a:gd name="connsiteY6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39" h="228600">
                  <a:moveTo>
                    <a:pt x="35420" y="0"/>
                  </a:moveTo>
                  <a:cubicBezTo>
                    <a:pt x="29070" y="13229"/>
                    <a:pt x="82516" y="21167"/>
                    <a:pt x="76695" y="34925"/>
                  </a:cubicBezTo>
                  <a:cubicBezTo>
                    <a:pt x="70874" y="48683"/>
                    <a:pt x="6051" y="68527"/>
                    <a:pt x="495" y="82550"/>
                  </a:cubicBezTo>
                  <a:cubicBezTo>
                    <a:pt x="-5061" y="96573"/>
                    <a:pt x="56588" y="112712"/>
                    <a:pt x="43359" y="119062"/>
                  </a:cubicBezTo>
                  <a:cubicBezTo>
                    <a:pt x="30130" y="125412"/>
                    <a:pt x="-4532" y="131498"/>
                    <a:pt x="495" y="142875"/>
                  </a:cubicBezTo>
                  <a:cubicBezTo>
                    <a:pt x="5522" y="154252"/>
                    <a:pt x="68757" y="173037"/>
                    <a:pt x="73520" y="187325"/>
                  </a:cubicBezTo>
                  <a:cubicBezTo>
                    <a:pt x="78283" y="201613"/>
                    <a:pt x="53941" y="215371"/>
                    <a:pt x="29070" y="228600"/>
                  </a:cubicBez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901159" y="5562600"/>
              <a:ext cx="77139" cy="228600"/>
            </a:xfrm>
            <a:custGeom>
              <a:avLst/>
              <a:gdLst>
                <a:gd name="connsiteX0" fmla="*/ 47627 w 88912"/>
                <a:gd name="connsiteY0" fmla="*/ 0 h 250825"/>
                <a:gd name="connsiteX1" fmla="*/ 85727 w 88912"/>
                <a:gd name="connsiteY1" fmla="*/ 44450 h 250825"/>
                <a:gd name="connsiteX2" fmla="*/ 2 w 88912"/>
                <a:gd name="connsiteY2" fmla="*/ 82550 h 250825"/>
                <a:gd name="connsiteX3" fmla="*/ 88902 w 88912"/>
                <a:gd name="connsiteY3" fmla="*/ 127000 h 250825"/>
                <a:gd name="connsiteX4" fmla="*/ 6352 w 88912"/>
                <a:gd name="connsiteY4" fmla="*/ 161925 h 250825"/>
                <a:gd name="connsiteX5" fmla="*/ 82552 w 88912"/>
                <a:gd name="connsiteY5" fmla="*/ 209550 h 250825"/>
                <a:gd name="connsiteX6" fmla="*/ 38102 w 88912"/>
                <a:gd name="connsiteY6" fmla="*/ 250825 h 250825"/>
                <a:gd name="connsiteX0" fmla="*/ 44453 w 85730"/>
                <a:gd name="connsiteY0" fmla="*/ 0 h 250825"/>
                <a:gd name="connsiteX1" fmla="*/ 82553 w 85730"/>
                <a:gd name="connsiteY1" fmla="*/ 44450 h 250825"/>
                <a:gd name="connsiteX2" fmla="*/ 3 w 85730"/>
                <a:gd name="connsiteY2" fmla="*/ 79375 h 250825"/>
                <a:gd name="connsiteX3" fmla="*/ 85728 w 85730"/>
                <a:gd name="connsiteY3" fmla="*/ 127000 h 250825"/>
                <a:gd name="connsiteX4" fmla="*/ 3178 w 85730"/>
                <a:gd name="connsiteY4" fmla="*/ 161925 h 250825"/>
                <a:gd name="connsiteX5" fmla="*/ 79378 w 85730"/>
                <a:gd name="connsiteY5" fmla="*/ 209550 h 250825"/>
                <a:gd name="connsiteX6" fmla="*/ 34928 w 85730"/>
                <a:gd name="connsiteY6" fmla="*/ 250825 h 250825"/>
                <a:gd name="connsiteX0" fmla="*/ 41287 w 82564"/>
                <a:gd name="connsiteY0" fmla="*/ 0 h 250825"/>
                <a:gd name="connsiteX1" fmla="*/ 79387 w 82564"/>
                <a:gd name="connsiteY1" fmla="*/ 44450 h 250825"/>
                <a:gd name="connsiteX2" fmla="*/ 3187 w 82564"/>
                <a:gd name="connsiteY2" fmla="*/ 79375 h 250825"/>
                <a:gd name="connsiteX3" fmla="*/ 82562 w 82564"/>
                <a:gd name="connsiteY3" fmla="*/ 127000 h 250825"/>
                <a:gd name="connsiteX4" fmla="*/ 12 w 82564"/>
                <a:gd name="connsiteY4" fmla="*/ 161925 h 250825"/>
                <a:gd name="connsiteX5" fmla="*/ 76212 w 82564"/>
                <a:gd name="connsiteY5" fmla="*/ 209550 h 250825"/>
                <a:gd name="connsiteX6" fmla="*/ 31762 w 82564"/>
                <a:gd name="connsiteY6" fmla="*/ 250825 h 250825"/>
                <a:gd name="connsiteX0" fmla="*/ 38103 w 79389"/>
                <a:gd name="connsiteY0" fmla="*/ 0 h 250825"/>
                <a:gd name="connsiteX1" fmla="*/ 76203 w 79389"/>
                <a:gd name="connsiteY1" fmla="*/ 44450 h 250825"/>
                <a:gd name="connsiteX2" fmla="*/ 3 w 79389"/>
                <a:gd name="connsiteY2" fmla="*/ 79375 h 250825"/>
                <a:gd name="connsiteX3" fmla="*/ 79378 w 79389"/>
                <a:gd name="connsiteY3" fmla="*/ 127000 h 250825"/>
                <a:gd name="connsiteX4" fmla="*/ 6353 w 79389"/>
                <a:gd name="connsiteY4" fmla="*/ 161925 h 250825"/>
                <a:gd name="connsiteX5" fmla="*/ 73028 w 79389"/>
                <a:gd name="connsiteY5" fmla="*/ 209550 h 250825"/>
                <a:gd name="connsiteX6" fmla="*/ 28578 w 79389"/>
                <a:gd name="connsiteY6" fmla="*/ 250825 h 250825"/>
                <a:gd name="connsiteX0" fmla="*/ 76203 w 79389"/>
                <a:gd name="connsiteY0" fmla="*/ 0 h 206375"/>
                <a:gd name="connsiteX1" fmla="*/ 3 w 79389"/>
                <a:gd name="connsiteY1" fmla="*/ 34925 h 206375"/>
                <a:gd name="connsiteX2" fmla="*/ 79378 w 79389"/>
                <a:gd name="connsiteY2" fmla="*/ 82550 h 206375"/>
                <a:gd name="connsiteX3" fmla="*/ 6353 w 79389"/>
                <a:gd name="connsiteY3" fmla="*/ 117475 h 206375"/>
                <a:gd name="connsiteX4" fmla="*/ 73028 w 79389"/>
                <a:gd name="connsiteY4" fmla="*/ 165100 h 206375"/>
                <a:gd name="connsiteX5" fmla="*/ 28578 w 79389"/>
                <a:gd name="connsiteY5" fmla="*/ 206375 h 206375"/>
                <a:gd name="connsiteX0" fmla="*/ 54220 w 79631"/>
                <a:gd name="connsiteY0" fmla="*/ 0 h 212725"/>
                <a:gd name="connsiteX1" fmla="*/ 245 w 79631"/>
                <a:gd name="connsiteY1" fmla="*/ 41275 h 212725"/>
                <a:gd name="connsiteX2" fmla="*/ 79620 w 79631"/>
                <a:gd name="connsiteY2" fmla="*/ 88900 h 212725"/>
                <a:gd name="connsiteX3" fmla="*/ 6595 w 79631"/>
                <a:gd name="connsiteY3" fmla="*/ 123825 h 212725"/>
                <a:gd name="connsiteX4" fmla="*/ 73270 w 79631"/>
                <a:gd name="connsiteY4" fmla="*/ 171450 h 212725"/>
                <a:gd name="connsiteX5" fmla="*/ 28820 w 79631"/>
                <a:gd name="connsiteY5" fmla="*/ 212725 h 212725"/>
                <a:gd name="connsiteX0" fmla="*/ 54220 w 79620"/>
                <a:gd name="connsiteY0" fmla="*/ 0 h 212725"/>
                <a:gd name="connsiteX1" fmla="*/ 245 w 79620"/>
                <a:gd name="connsiteY1" fmla="*/ 41275 h 212725"/>
                <a:gd name="connsiteX2" fmla="*/ 79620 w 79620"/>
                <a:gd name="connsiteY2" fmla="*/ 88900 h 212725"/>
                <a:gd name="connsiteX3" fmla="*/ 245 w 79620"/>
                <a:gd name="connsiteY3" fmla="*/ 127000 h 212725"/>
                <a:gd name="connsiteX4" fmla="*/ 73270 w 79620"/>
                <a:gd name="connsiteY4" fmla="*/ 171450 h 212725"/>
                <a:gd name="connsiteX5" fmla="*/ 28820 w 79620"/>
                <a:gd name="connsiteY5" fmla="*/ 212725 h 212725"/>
                <a:gd name="connsiteX0" fmla="*/ 54469 w 80940"/>
                <a:gd name="connsiteY0" fmla="*/ 0 h 212725"/>
                <a:gd name="connsiteX1" fmla="*/ 494 w 80940"/>
                <a:gd name="connsiteY1" fmla="*/ 41275 h 212725"/>
                <a:gd name="connsiteX2" fmla="*/ 79869 w 80940"/>
                <a:gd name="connsiteY2" fmla="*/ 88900 h 212725"/>
                <a:gd name="connsiteX3" fmla="*/ 43358 w 80940"/>
                <a:gd name="connsiteY3" fmla="*/ 103187 h 212725"/>
                <a:gd name="connsiteX4" fmla="*/ 494 w 80940"/>
                <a:gd name="connsiteY4" fmla="*/ 127000 h 212725"/>
                <a:gd name="connsiteX5" fmla="*/ 73519 w 80940"/>
                <a:gd name="connsiteY5" fmla="*/ 171450 h 212725"/>
                <a:gd name="connsiteX6" fmla="*/ 29069 w 80940"/>
                <a:gd name="connsiteY6" fmla="*/ 212725 h 212725"/>
                <a:gd name="connsiteX0" fmla="*/ 60047 w 79698"/>
                <a:gd name="connsiteY0" fmla="*/ 0 h 212725"/>
                <a:gd name="connsiteX1" fmla="*/ 6072 w 79698"/>
                <a:gd name="connsiteY1" fmla="*/ 41275 h 212725"/>
                <a:gd name="connsiteX2" fmla="*/ 6072 w 79698"/>
                <a:gd name="connsiteY2" fmla="*/ 66675 h 212725"/>
                <a:gd name="connsiteX3" fmla="*/ 48936 w 79698"/>
                <a:gd name="connsiteY3" fmla="*/ 103187 h 212725"/>
                <a:gd name="connsiteX4" fmla="*/ 6072 w 79698"/>
                <a:gd name="connsiteY4" fmla="*/ 127000 h 212725"/>
                <a:gd name="connsiteX5" fmla="*/ 79097 w 79698"/>
                <a:gd name="connsiteY5" fmla="*/ 171450 h 212725"/>
                <a:gd name="connsiteX6" fmla="*/ 34647 w 79698"/>
                <a:gd name="connsiteY6" fmla="*/ 212725 h 212725"/>
                <a:gd name="connsiteX0" fmla="*/ 54470 w 78094"/>
                <a:gd name="connsiteY0" fmla="*/ 0 h 212725"/>
                <a:gd name="connsiteX1" fmla="*/ 76695 w 78094"/>
                <a:gd name="connsiteY1" fmla="*/ 19050 h 212725"/>
                <a:gd name="connsiteX2" fmla="*/ 495 w 78094"/>
                <a:gd name="connsiteY2" fmla="*/ 66675 h 212725"/>
                <a:gd name="connsiteX3" fmla="*/ 43359 w 78094"/>
                <a:gd name="connsiteY3" fmla="*/ 103187 h 212725"/>
                <a:gd name="connsiteX4" fmla="*/ 495 w 78094"/>
                <a:gd name="connsiteY4" fmla="*/ 127000 h 212725"/>
                <a:gd name="connsiteX5" fmla="*/ 73520 w 78094"/>
                <a:gd name="connsiteY5" fmla="*/ 171450 h 212725"/>
                <a:gd name="connsiteX6" fmla="*/ 29070 w 78094"/>
                <a:gd name="connsiteY6" fmla="*/ 212725 h 212725"/>
                <a:gd name="connsiteX0" fmla="*/ 3670 w 76697"/>
                <a:gd name="connsiteY0" fmla="*/ 0 h 231775"/>
                <a:gd name="connsiteX1" fmla="*/ 76695 w 76697"/>
                <a:gd name="connsiteY1" fmla="*/ 38100 h 231775"/>
                <a:gd name="connsiteX2" fmla="*/ 495 w 76697"/>
                <a:gd name="connsiteY2" fmla="*/ 85725 h 231775"/>
                <a:gd name="connsiteX3" fmla="*/ 43359 w 76697"/>
                <a:gd name="connsiteY3" fmla="*/ 122237 h 231775"/>
                <a:gd name="connsiteX4" fmla="*/ 495 w 76697"/>
                <a:gd name="connsiteY4" fmla="*/ 146050 h 231775"/>
                <a:gd name="connsiteX5" fmla="*/ 73520 w 76697"/>
                <a:gd name="connsiteY5" fmla="*/ 190500 h 231775"/>
                <a:gd name="connsiteX6" fmla="*/ 29070 w 76697"/>
                <a:gd name="connsiteY6" fmla="*/ 231775 h 231775"/>
                <a:gd name="connsiteX0" fmla="*/ 35420 w 77139"/>
                <a:gd name="connsiteY0" fmla="*/ 0 h 228600"/>
                <a:gd name="connsiteX1" fmla="*/ 76695 w 77139"/>
                <a:gd name="connsiteY1" fmla="*/ 34925 h 228600"/>
                <a:gd name="connsiteX2" fmla="*/ 495 w 77139"/>
                <a:gd name="connsiteY2" fmla="*/ 82550 h 228600"/>
                <a:gd name="connsiteX3" fmla="*/ 43359 w 77139"/>
                <a:gd name="connsiteY3" fmla="*/ 119062 h 228600"/>
                <a:gd name="connsiteX4" fmla="*/ 495 w 77139"/>
                <a:gd name="connsiteY4" fmla="*/ 142875 h 228600"/>
                <a:gd name="connsiteX5" fmla="*/ 73520 w 77139"/>
                <a:gd name="connsiteY5" fmla="*/ 187325 h 228600"/>
                <a:gd name="connsiteX6" fmla="*/ 29070 w 77139"/>
                <a:gd name="connsiteY6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39" h="228600">
                  <a:moveTo>
                    <a:pt x="35420" y="0"/>
                  </a:moveTo>
                  <a:cubicBezTo>
                    <a:pt x="29070" y="13229"/>
                    <a:pt x="82516" y="21167"/>
                    <a:pt x="76695" y="34925"/>
                  </a:cubicBezTo>
                  <a:cubicBezTo>
                    <a:pt x="70874" y="48683"/>
                    <a:pt x="6051" y="68527"/>
                    <a:pt x="495" y="82550"/>
                  </a:cubicBezTo>
                  <a:cubicBezTo>
                    <a:pt x="-5061" y="96573"/>
                    <a:pt x="56588" y="112712"/>
                    <a:pt x="43359" y="119062"/>
                  </a:cubicBezTo>
                  <a:cubicBezTo>
                    <a:pt x="30130" y="125412"/>
                    <a:pt x="-4532" y="131498"/>
                    <a:pt x="495" y="142875"/>
                  </a:cubicBezTo>
                  <a:cubicBezTo>
                    <a:pt x="5522" y="154252"/>
                    <a:pt x="68757" y="173037"/>
                    <a:pt x="73520" y="187325"/>
                  </a:cubicBezTo>
                  <a:cubicBezTo>
                    <a:pt x="78283" y="201613"/>
                    <a:pt x="53941" y="215371"/>
                    <a:pt x="29070" y="228600"/>
                  </a:cubicBez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27448" y="5581580"/>
              <a:ext cx="79620" cy="212725"/>
            </a:xfrm>
            <a:custGeom>
              <a:avLst/>
              <a:gdLst>
                <a:gd name="connsiteX0" fmla="*/ 47627 w 88912"/>
                <a:gd name="connsiteY0" fmla="*/ 0 h 250825"/>
                <a:gd name="connsiteX1" fmla="*/ 85727 w 88912"/>
                <a:gd name="connsiteY1" fmla="*/ 44450 h 250825"/>
                <a:gd name="connsiteX2" fmla="*/ 2 w 88912"/>
                <a:gd name="connsiteY2" fmla="*/ 82550 h 250825"/>
                <a:gd name="connsiteX3" fmla="*/ 88902 w 88912"/>
                <a:gd name="connsiteY3" fmla="*/ 127000 h 250825"/>
                <a:gd name="connsiteX4" fmla="*/ 6352 w 88912"/>
                <a:gd name="connsiteY4" fmla="*/ 161925 h 250825"/>
                <a:gd name="connsiteX5" fmla="*/ 82552 w 88912"/>
                <a:gd name="connsiteY5" fmla="*/ 209550 h 250825"/>
                <a:gd name="connsiteX6" fmla="*/ 38102 w 88912"/>
                <a:gd name="connsiteY6" fmla="*/ 250825 h 250825"/>
                <a:gd name="connsiteX0" fmla="*/ 44453 w 85730"/>
                <a:gd name="connsiteY0" fmla="*/ 0 h 250825"/>
                <a:gd name="connsiteX1" fmla="*/ 82553 w 85730"/>
                <a:gd name="connsiteY1" fmla="*/ 44450 h 250825"/>
                <a:gd name="connsiteX2" fmla="*/ 3 w 85730"/>
                <a:gd name="connsiteY2" fmla="*/ 79375 h 250825"/>
                <a:gd name="connsiteX3" fmla="*/ 85728 w 85730"/>
                <a:gd name="connsiteY3" fmla="*/ 127000 h 250825"/>
                <a:gd name="connsiteX4" fmla="*/ 3178 w 85730"/>
                <a:gd name="connsiteY4" fmla="*/ 161925 h 250825"/>
                <a:gd name="connsiteX5" fmla="*/ 79378 w 85730"/>
                <a:gd name="connsiteY5" fmla="*/ 209550 h 250825"/>
                <a:gd name="connsiteX6" fmla="*/ 34928 w 85730"/>
                <a:gd name="connsiteY6" fmla="*/ 250825 h 250825"/>
                <a:gd name="connsiteX0" fmla="*/ 41287 w 82564"/>
                <a:gd name="connsiteY0" fmla="*/ 0 h 250825"/>
                <a:gd name="connsiteX1" fmla="*/ 79387 w 82564"/>
                <a:gd name="connsiteY1" fmla="*/ 44450 h 250825"/>
                <a:gd name="connsiteX2" fmla="*/ 3187 w 82564"/>
                <a:gd name="connsiteY2" fmla="*/ 79375 h 250825"/>
                <a:gd name="connsiteX3" fmla="*/ 82562 w 82564"/>
                <a:gd name="connsiteY3" fmla="*/ 127000 h 250825"/>
                <a:gd name="connsiteX4" fmla="*/ 12 w 82564"/>
                <a:gd name="connsiteY4" fmla="*/ 161925 h 250825"/>
                <a:gd name="connsiteX5" fmla="*/ 76212 w 82564"/>
                <a:gd name="connsiteY5" fmla="*/ 209550 h 250825"/>
                <a:gd name="connsiteX6" fmla="*/ 31762 w 82564"/>
                <a:gd name="connsiteY6" fmla="*/ 250825 h 250825"/>
                <a:gd name="connsiteX0" fmla="*/ 38103 w 79389"/>
                <a:gd name="connsiteY0" fmla="*/ 0 h 250825"/>
                <a:gd name="connsiteX1" fmla="*/ 76203 w 79389"/>
                <a:gd name="connsiteY1" fmla="*/ 44450 h 250825"/>
                <a:gd name="connsiteX2" fmla="*/ 3 w 79389"/>
                <a:gd name="connsiteY2" fmla="*/ 79375 h 250825"/>
                <a:gd name="connsiteX3" fmla="*/ 79378 w 79389"/>
                <a:gd name="connsiteY3" fmla="*/ 127000 h 250825"/>
                <a:gd name="connsiteX4" fmla="*/ 6353 w 79389"/>
                <a:gd name="connsiteY4" fmla="*/ 161925 h 250825"/>
                <a:gd name="connsiteX5" fmla="*/ 73028 w 79389"/>
                <a:gd name="connsiteY5" fmla="*/ 209550 h 250825"/>
                <a:gd name="connsiteX6" fmla="*/ 28578 w 79389"/>
                <a:gd name="connsiteY6" fmla="*/ 250825 h 250825"/>
                <a:gd name="connsiteX0" fmla="*/ 76203 w 79389"/>
                <a:gd name="connsiteY0" fmla="*/ 0 h 206375"/>
                <a:gd name="connsiteX1" fmla="*/ 3 w 79389"/>
                <a:gd name="connsiteY1" fmla="*/ 34925 h 206375"/>
                <a:gd name="connsiteX2" fmla="*/ 79378 w 79389"/>
                <a:gd name="connsiteY2" fmla="*/ 82550 h 206375"/>
                <a:gd name="connsiteX3" fmla="*/ 6353 w 79389"/>
                <a:gd name="connsiteY3" fmla="*/ 117475 h 206375"/>
                <a:gd name="connsiteX4" fmla="*/ 73028 w 79389"/>
                <a:gd name="connsiteY4" fmla="*/ 165100 h 206375"/>
                <a:gd name="connsiteX5" fmla="*/ 28578 w 79389"/>
                <a:gd name="connsiteY5" fmla="*/ 206375 h 206375"/>
                <a:gd name="connsiteX0" fmla="*/ 54220 w 79631"/>
                <a:gd name="connsiteY0" fmla="*/ 0 h 212725"/>
                <a:gd name="connsiteX1" fmla="*/ 245 w 79631"/>
                <a:gd name="connsiteY1" fmla="*/ 41275 h 212725"/>
                <a:gd name="connsiteX2" fmla="*/ 79620 w 79631"/>
                <a:gd name="connsiteY2" fmla="*/ 88900 h 212725"/>
                <a:gd name="connsiteX3" fmla="*/ 6595 w 79631"/>
                <a:gd name="connsiteY3" fmla="*/ 123825 h 212725"/>
                <a:gd name="connsiteX4" fmla="*/ 73270 w 79631"/>
                <a:gd name="connsiteY4" fmla="*/ 171450 h 212725"/>
                <a:gd name="connsiteX5" fmla="*/ 28820 w 79631"/>
                <a:gd name="connsiteY5" fmla="*/ 212725 h 212725"/>
                <a:gd name="connsiteX0" fmla="*/ 54220 w 79620"/>
                <a:gd name="connsiteY0" fmla="*/ 0 h 212725"/>
                <a:gd name="connsiteX1" fmla="*/ 245 w 79620"/>
                <a:gd name="connsiteY1" fmla="*/ 41275 h 212725"/>
                <a:gd name="connsiteX2" fmla="*/ 79620 w 79620"/>
                <a:gd name="connsiteY2" fmla="*/ 88900 h 212725"/>
                <a:gd name="connsiteX3" fmla="*/ 245 w 79620"/>
                <a:gd name="connsiteY3" fmla="*/ 127000 h 212725"/>
                <a:gd name="connsiteX4" fmla="*/ 73270 w 79620"/>
                <a:gd name="connsiteY4" fmla="*/ 171450 h 212725"/>
                <a:gd name="connsiteX5" fmla="*/ 28820 w 79620"/>
                <a:gd name="connsiteY5" fmla="*/ 212725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620" h="212725">
                  <a:moveTo>
                    <a:pt x="54220" y="0"/>
                  </a:moveTo>
                  <a:cubicBezTo>
                    <a:pt x="47870" y="13229"/>
                    <a:pt x="-3988" y="26458"/>
                    <a:pt x="245" y="41275"/>
                  </a:cubicBezTo>
                  <a:cubicBezTo>
                    <a:pt x="4478" y="56092"/>
                    <a:pt x="79620" y="74613"/>
                    <a:pt x="79620" y="88900"/>
                  </a:cubicBezTo>
                  <a:cubicBezTo>
                    <a:pt x="79620" y="103187"/>
                    <a:pt x="1303" y="113242"/>
                    <a:pt x="245" y="127000"/>
                  </a:cubicBezTo>
                  <a:cubicBezTo>
                    <a:pt x="-813" y="140758"/>
                    <a:pt x="68507" y="157162"/>
                    <a:pt x="73270" y="171450"/>
                  </a:cubicBezTo>
                  <a:cubicBezTo>
                    <a:pt x="78033" y="185738"/>
                    <a:pt x="53691" y="199496"/>
                    <a:pt x="28820" y="212725"/>
                  </a:cubicBez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147983" y="5581580"/>
              <a:ext cx="79620" cy="212725"/>
            </a:xfrm>
            <a:custGeom>
              <a:avLst/>
              <a:gdLst>
                <a:gd name="connsiteX0" fmla="*/ 47627 w 88912"/>
                <a:gd name="connsiteY0" fmla="*/ 0 h 250825"/>
                <a:gd name="connsiteX1" fmla="*/ 85727 w 88912"/>
                <a:gd name="connsiteY1" fmla="*/ 44450 h 250825"/>
                <a:gd name="connsiteX2" fmla="*/ 2 w 88912"/>
                <a:gd name="connsiteY2" fmla="*/ 82550 h 250825"/>
                <a:gd name="connsiteX3" fmla="*/ 88902 w 88912"/>
                <a:gd name="connsiteY3" fmla="*/ 127000 h 250825"/>
                <a:gd name="connsiteX4" fmla="*/ 6352 w 88912"/>
                <a:gd name="connsiteY4" fmla="*/ 161925 h 250825"/>
                <a:gd name="connsiteX5" fmla="*/ 82552 w 88912"/>
                <a:gd name="connsiteY5" fmla="*/ 209550 h 250825"/>
                <a:gd name="connsiteX6" fmla="*/ 38102 w 88912"/>
                <a:gd name="connsiteY6" fmla="*/ 250825 h 250825"/>
                <a:gd name="connsiteX0" fmla="*/ 44453 w 85730"/>
                <a:gd name="connsiteY0" fmla="*/ 0 h 250825"/>
                <a:gd name="connsiteX1" fmla="*/ 82553 w 85730"/>
                <a:gd name="connsiteY1" fmla="*/ 44450 h 250825"/>
                <a:gd name="connsiteX2" fmla="*/ 3 w 85730"/>
                <a:gd name="connsiteY2" fmla="*/ 79375 h 250825"/>
                <a:gd name="connsiteX3" fmla="*/ 85728 w 85730"/>
                <a:gd name="connsiteY3" fmla="*/ 127000 h 250825"/>
                <a:gd name="connsiteX4" fmla="*/ 3178 w 85730"/>
                <a:gd name="connsiteY4" fmla="*/ 161925 h 250825"/>
                <a:gd name="connsiteX5" fmla="*/ 79378 w 85730"/>
                <a:gd name="connsiteY5" fmla="*/ 209550 h 250825"/>
                <a:gd name="connsiteX6" fmla="*/ 34928 w 85730"/>
                <a:gd name="connsiteY6" fmla="*/ 250825 h 250825"/>
                <a:gd name="connsiteX0" fmla="*/ 41287 w 82564"/>
                <a:gd name="connsiteY0" fmla="*/ 0 h 250825"/>
                <a:gd name="connsiteX1" fmla="*/ 79387 w 82564"/>
                <a:gd name="connsiteY1" fmla="*/ 44450 h 250825"/>
                <a:gd name="connsiteX2" fmla="*/ 3187 w 82564"/>
                <a:gd name="connsiteY2" fmla="*/ 79375 h 250825"/>
                <a:gd name="connsiteX3" fmla="*/ 82562 w 82564"/>
                <a:gd name="connsiteY3" fmla="*/ 127000 h 250825"/>
                <a:gd name="connsiteX4" fmla="*/ 12 w 82564"/>
                <a:gd name="connsiteY4" fmla="*/ 161925 h 250825"/>
                <a:gd name="connsiteX5" fmla="*/ 76212 w 82564"/>
                <a:gd name="connsiteY5" fmla="*/ 209550 h 250825"/>
                <a:gd name="connsiteX6" fmla="*/ 31762 w 82564"/>
                <a:gd name="connsiteY6" fmla="*/ 250825 h 250825"/>
                <a:gd name="connsiteX0" fmla="*/ 38103 w 79389"/>
                <a:gd name="connsiteY0" fmla="*/ 0 h 250825"/>
                <a:gd name="connsiteX1" fmla="*/ 76203 w 79389"/>
                <a:gd name="connsiteY1" fmla="*/ 44450 h 250825"/>
                <a:gd name="connsiteX2" fmla="*/ 3 w 79389"/>
                <a:gd name="connsiteY2" fmla="*/ 79375 h 250825"/>
                <a:gd name="connsiteX3" fmla="*/ 79378 w 79389"/>
                <a:gd name="connsiteY3" fmla="*/ 127000 h 250825"/>
                <a:gd name="connsiteX4" fmla="*/ 6353 w 79389"/>
                <a:gd name="connsiteY4" fmla="*/ 161925 h 250825"/>
                <a:gd name="connsiteX5" fmla="*/ 73028 w 79389"/>
                <a:gd name="connsiteY5" fmla="*/ 209550 h 250825"/>
                <a:gd name="connsiteX6" fmla="*/ 28578 w 79389"/>
                <a:gd name="connsiteY6" fmla="*/ 250825 h 250825"/>
                <a:gd name="connsiteX0" fmla="*/ 76203 w 79389"/>
                <a:gd name="connsiteY0" fmla="*/ 0 h 206375"/>
                <a:gd name="connsiteX1" fmla="*/ 3 w 79389"/>
                <a:gd name="connsiteY1" fmla="*/ 34925 h 206375"/>
                <a:gd name="connsiteX2" fmla="*/ 79378 w 79389"/>
                <a:gd name="connsiteY2" fmla="*/ 82550 h 206375"/>
                <a:gd name="connsiteX3" fmla="*/ 6353 w 79389"/>
                <a:gd name="connsiteY3" fmla="*/ 117475 h 206375"/>
                <a:gd name="connsiteX4" fmla="*/ 73028 w 79389"/>
                <a:gd name="connsiteY4" fmla="*/ 165100 h 206375"/>
                <a:gd name="connsiteX5" fmla="*/ 28578 w 79389"/>
                <a:gd name="connsiteY5" fmla="*/ 206375 h 206375"/>
                <a:gd name="connsiteX0" fmla="*/ 54220 w 79631"/>
                <a:gd name="connsiteY0" fmla="*/ 0 h 212725"/>
                <a:gd name="connsiteX1" fmla="*/ 245 w 79631"/>
                <a:gd name="connsiteY1" fmla="*/ 41275 h 212725"/>
                <a:gd name="connsiteX2" fmla="*/ 79620 w 79631"/>
                <a:gd name="connsiteY2" fmla="*/ 88900 h 212725"/>
                <a:gd name="connsiteX3" fmla="*/ 6595 w 79631"/>
                <a:gd name="connsiteY3" fmla="*/ 123825 h 212725"/>
                <a:gd name="connsiteX4" fmla="*/ 73270 w 79631"/>
                <a:gd name="connsiteY4" fmla="*/ 171450 h 212725"/>
                <a:gd name="connsiteX5" fmla="*/ 28820 w 79631"/>
                <a:gd name="connsiteY5" fmla="*/ 212725 h 212725"/>
                <a:gd name="connsiteX0" fmla="*/ 54220 w 79620"/>
                <a:gd name="connsiteY0" fmla="*/ 0 h 212725"/>
                <a:gd name="connsiteX1" fmla="*/ 245 w 79620"/>
                <a:gd name="connsiteY1" fmla="*/ 41275 h 212725"/>
                <a:gd name="connsiteX2" fmla="*/ 79620 w 79620"/>
                <a:gd name="connsiteY2" fmla="*/ 88900 h 212725"/>
                <a:gd name="connsiteX3" fmla="*/ 245 w 79620"/>
                <a:gd name="connsiteY3" fmla="*/ 127000 h 212725"/>
                <a:gd name="connsiteX4" fmla="*/ 73270 w 79620"/>
                <a:gd name="connsiteY4" fmla="*/ 171450 h 212725"/>
                <a:gd name="connsiteX5" fmla="*/ 28820 w 79620"/>
                <a:gd name="connsiteY5" fmla="*/ 212725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620" h="212725">
                  <a:moveTo>
                    <a:pt x="54220" y="0"/>
                  </a:moveTo>
                  <a:cubicBezTo>
                    <a:pt x="47870" y="13229"/>
                    <a:pt x="-3988" y="26458"/>
                    <a:pt x="245" y="41275"/>
                  </a:cubicBezTo>
                  <a:cubicBezTo>
                    <a:pt x="4478" y="56092"/>
                    <a:pt x="79620" y="74613"/>
                    <a:pt x="79620" y="88900"/>
                  </a:cubicBezTo>
                  <a:cubicBezTo>
                    <a:pt x="79620" y="103187"/>
                    <a:pt x="1303" y="113242"/>
                    <a:pt x="245" y="127000"/>
                  </a:cubicBezTo>
                  <a:cubicBezTo>
                    <a:pt x="-813" y="140758"/>
                    <a:pt x="68507" y="157162"/>
                    <a:pt x="73270" y="171450"/>
                  </a:cubicBezTo>
                  <a:cubicBezTo>
                    <a:pt x="78033" y="185738"/>
                    <a:pt x="53691" y="199496"/>
                    <a:pt x="28820" y="212725"/>
                  </a:cubicBez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524157" y="5562600"/>
              <a:ext cx="79620" cy="212725"/>
            </a:xfrm>
            <a:custGeom>
              <a:avLst/>
              <a:gdLst>
                <a:gd name="connsiteX0" fmla="*/ 47627 w 88912"/>
                <a:gd name="connsiteY0" fmla="*/ 0 h 250825"/>
                <a:gd name="connsiteX1" fmla="*/ 85727 w 88912"/>
                <a:gd name="connsiteY1" fmla="*/ 44450 h 250825"/>
                <a:gd name="connsiteX2" fmla="*/ 2 w 88912"/>
                <a:gd name="connsiteY2" fmla="*/ 82550 h 250825"/>
                <a:gd name="connsiteX3" fmla="*/ 88902 w 88912"/>
                <a:gd name="connsiteY3" fmla="*/ 127000 h 250825"/>
                <a:gd name="connsiteX4" fmla="*/ 6352 w 88912"/>
                <a:gd name="connsiteY4" fmla="*/ 161925 h 250825"/>
                <a:gd name="connsiteX5" fmla="*/ 82552 w 88912"/>
                <a:gd name="connsiteY5" fmla="*/ 209550 h 250825"/>
                <a:gd name="connsiteX6" fmla="*/ 38102 w 88912"/>
                <a:gd name="connsiteY6" fmla="*/ 250825 h 250825"/>
                <a:gd name="connsiteX0" fmla="*/ 44453 w 85730"/>
                <a:gd name="connsiteY0" fmla="*/ 0 h 250825"/>
                <a:gd name="connsiteX1" fmla="*/ 82553 w 85730"/>
                <a:gd name="connsiteY1" fmla="*/ 44450 h 250825"/>
                <a:gd name="connsiteX2" fmla="*/ 3 w 85730"/>
                <a:gd name="connsiteY2" fmla="*/ 79375 h 250825"/>
                <a:gd name="connsiteX3" fmla="*/ 85728 w 85730"/>
                <a:gd name="connsiteY3" fmla="*/ 127000 h 250825"/>
                <a:gd name="connsiteX4" fmla="*/ 3178 w 85730"/>
                <a:gd name="connsiteY4" fmla="*/ 161925 h 250825"/>
                <a:gd name="connsiteX5" fmla="*/ 79378 w 85730"/>
                <a:gd name="connsiteY5" fmla="*/ 209550 h 250825"/>
                <a:gd name="connsiteX6" fmla="*/ 34928 w 85730"/>
                <a:gd name="connsiteY6" fmla="*/ 250825 h 250825"/>
                <a:gd name="connsiteX0" fmla="*/ 41287 w 82564"/>
                <a:gd name="connsiteY0" fmla="*/ 0 h 250825"/>
                <a:gd name="connsiteX1" fmla="*/ 79387 w 82564"/>
                <a:gd name="connsiteY1" fmla="*/ 44450 h 250825"/>
                <a:gd name="connsiteX2" fmla="*/ 3187 w 82564"/>
                <a:gd name="connsiteY2" fmla="*/ 79375 h 250825"/>
                <a:gd name="connsiteX3" fmla="*/ 82562 w 82564"/>
                <a:gd name="connsiteY3" fmla="*/ 127000 h 250825"/>
                <a:gd name="connsiteX4" fmla="*/ 12 w 82564"/>
                <a:gd name="connsiteY4" fmla="*/ 161925 h 250825"/>
                <a:gd name="connsiteX5" fmla="*/ 76212 w 82564"/>
                <a:gd name="connsiteY5" fmla="*/ 209550 h 250825"/>
                <a:gd name="connsiteX6" fmla="*/ 31762 w 82564"/>
                <a:gd name="connsiteY6" fmla="*/ 250825 h 250825"/>
                <a:gd name="connsiteX0" fmla="*/ 38103 w 79389"/>
                <a:gd name="connsiteY0" fmla="*/ 0 h 250825"/>
                <a:gd name="connsiteX1" fmla="*/ 76203 w 79389"/>
                <a:gd name="connsiteY1" fmla="*/ 44450 h 250825"/>
                <a:gd name="connsiteX2" fmla="*/ 3 w 79389"/>
                <a:gd name="connsiteY2" fmla="*/ 79375 h 250825"/>
                <a:gd name="connsiteX3" fmla="*/ 79378 w 79389"/>
                <a:gd name="connsiteY3" fmla="*/ 127000 h 250825"/>
                <a:gd name="connsiteX4" fmla="*/ 6353 w 79389"/>
                <a:gd name="connsiteY4" fmla="*/ 161925 h 250825"/>
                <a:gd name="connsiteX5" fmla="*/ 73028 w 79389"/>
                <a:gd name="connsiteY5" fmla="*/ 209550 h 250825"/>
                <a:gd name="connsiteX6" fmla="*/ 28578 w 79389"/>
                <a:gd name="connsiteY6" fmla="*/ 250825 h 250825"/>
                <a:gd name="connsiteX0" fmla="*/ 76203 w 79389"/>
                <a:gd name="connsiteY0" fmla="*/ 0 h 206375"/>
                <a:gd name="connsiteX1" fmla="*/ 3 w 79389"/>
                <a:gd name="connsiteY1" fmla="*/ 34925 h 206375"/>
                <a:gd name="connsiteX2" fmla="*/ 79378 w 79389"/>
                <a:gd name="connsiteY2" fmla="*/ 82550 h 206375"/>
                <a:gd name="connsiteX3" fmla="*/ 6353 w 79389"/>
                <a:gd name="connsiteY3" fmla="*/ 117475 h 206375"/>
                <a:gd name="connsiteX4" fmla="*/ 73028 w 79389"/>
                <a:gd name="connsiteY4" fmla="*/ 165100 h 206375"/>
                <a:gd name="connsiteX5" fmla="*/ 28578 w 79389"/>
                <a:gd name="connsiteY5" fmla="*/ 206375 h 206375"/>
                <a:gd name="connsiteX0" fmla="*/ 54220 w 79631"/>
                <a:gd name="connsiteY0" fmla="*/ 0 h 212725"/>
                <a:gd name="connsiteX1" fmla="*/ 245 w 79631"/>
                <a:gd name="connsiteY1" fmla="*/ 41275 h 212725"/>
                <a:gd name="connsiteX2" fmla="*/ 79620 w 79631"/>
                <a:gd name="connsiteY2" fmla="*/ 88900 h 212725"/>
                <a:gd name="connsiteX3" fmla="*/ 6595 w 79631"/>
                <a:gd name="connsiteY3" fmla="*/ 123825 h 212725"/>
                <a:gd name="connsiteX4" fmla="*/ 73270 w 79631"/>
                <a:gd name="connsiteY4" fmla="*/ 171450 h 212725"/>
                <a:gd name="connsiteX5" fmla="*/ 28820 w 79631"/>
                <a:gd name="connsiteY5" fmla="*/ 212725 h 212725"/>
                <a:gd name="connsiteX0" fmla="*/ 54220 w 79620"/>
                <a:gd name="connsiteY0" fmla="*/ 0 h 212725"/>
                <a:gd name="connsiteX1" fmla="*/ 245 w 79620"/>
                <a:gd name="connsiteY1" fmla="*/ 41275 h 212725"/>
                <a:gd name="connsiteX2" fmla="*/ 79620 w 79620"/>
                <a:gd name="connsiteY2" fmla="*/ 88900 h 212725"/>
                <a:gd name="connsiteX3" fmla="*/ 245 w 79620"/>
                <a:gd name="connsiteY3" fmla="*/ 127000 h 212725"/>
                <a:gd name="connsiteX4" fmla="*/ 73270 w 79620"/>
                <a:gd name="connsiteY4" fmla="*/ 171450 h 212725"/>
                <a:gd name="connsiteX5" fmla="*/ 28820 w 79620"/>
                <a:gd name="connsiteY5" fmla="*/ 212725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620" h="212725">
                  <a:moveTo>
                    <a:pt x="54220" y="0"/>
                  </a:moveTo>
                  <a:cubicBezTo>
                    <a:pt x="47870" y="13229"/>
                    <a:pt x="-3988" y="26458"/>
                    <a:pt x="245" y="41275"/>
                  </a:cubicBezTo>
                  <a:cubicBezTo>
                    <a:pt x="4478" y="56092"/>
                    <a:pt x="79620" y="74613"/>
                    <a:pt x="79620" y="88900"/>
                  </a:cubicBezTo>
                  <a:cubicBezTo>
                    <a:pt x="79620" y="103187"/>
                    <a:pt x="1303" y="113242"/>
                    <a:pt x="245" y="127000"/>
                  </a:cubicBezTo>
                  <a:cubicBezTo>
                    <a:pt x="-813" y="140758"/>
                    <a:pt x="68507" y="157162"/>
                    <a:pt x="73270" y="171450"/>
                  </a:cubicBezTo>
                  <a:cubicBezTo>
                    <a:pt x="78033" y="185738"/>
                    <a:pt x="53691" y="199496"/>
                    <a:pt x="28820" y="212725"/>
                  </a:cubicBez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272638" y="5562600"/>
              <a:ext cx="77139" cy="228600"/>
            </a:xfrm>
            <a:custGeom>
              <a:avLst/>
              <a:gdLst>
                <a:gd name="connsiteX0" fmla="*/ 47627 w 88912"/>
                <a:gd name="connsiteY0" fmla="*/ 0 h 250825"/>
                <a:gd name="connsiteX1" fmla="*/ 85727 w 88912"/>
                <a:gd name="connsiteY1" fmla="*/ 44450 h 250825"/>
                <a:gd name="connsiteX2" fmla="*/ 2 w 88912"/>
                <a:gd name="connsiteY2" fmla="*/ 82550 h 250825"/>
                <a:gd name="connsiteX3" fmla="*/ 88902 w 88912"/>
                <a:gd name="connsiteY3" fmla="*/ 127000 h 250825"/>
                <a:gd name="connsiteX4" fmla="*/ 6352 w 88912"/>
                <a:gd name="connsiteY4" fmla="*/ 161925 h 250825"/>
                <a:gd name="connsiteX5" fmla="*/ 82552 w 88912"/>
                <a:gd name="connsiteY5" fmla="*/ 209550 h 250825"/>
                <a:gd name="connsiteX6" fmla="*/ 38102 w 88912"/>
                <a:gd name="connsiteY6" fmla="*/ 250825 h 250825"/>
                <a:gd name="connsiteX0" fmla="*/ 44453 w 85730"/>
                <a:gd name="connsiteY0" fmla="*/ 0 h 250825"/>
                <a:gd name="connsiteX1" fmla="*/ 82553 w 85730"/>
                <a:gd name="connsiteY1" fmla="*/ 44450 h 250825"/>
                <a:gd name="connsiteX2" fmla="*/ 3 w 85730"/>
                <a:gd name="connsiteY2" fmla="*/ 79375 h 250825"/>
                <a:gd name="connsiteX3" fmla="*/ 85728 w 85730"/>
                <a:gd name="connsiteY3" fmla="*/ 127000 h 250825"/>
                <a:gd name="connsiteX4" fmla="*/ 3178 w 85730"/>
                <a:gd name="connsiteY4" fmla="*/ 161925 h 250825"/>
                <a:gd name="connsiteX5" fmla="*/ 79378 w 85730"/>
                <a:gd name="connsiteY5" fmla="*/ 209550 h 250825"/>
                <a:gd name="connsiteX6" fmla="*/ 34928 w 85730"/>
                <a:gd name="connsiteY6" fmla="*/ 250825 h 250825"/>
                <a:gd name="connsiteX0" fmla="*/ 41287 w 82564"/>
                <a:gd name="connsiteY0" fmla="*/ 0 h 250825"/>
                <a:gd name="connsiteX1" fmla="*/ 79387 w 82564"/>
                <a:gd name="connsiteY1" fmla="*/ 44450 h 250825"/>
                <a:gd name="connsiteX2" fmla="*/ 3187 w 82564"/>
                <a:gd name="connsiteY2" fmla="*/ 79375 h 250825"/>
                <a:gd name="connsiteX3" fmla="*/ 82562 w 82564"/>
                <a:gd name="connsiteY3" fmla="*/ 127000 h 250825"/>
                <a:gd name="connsiteX4" fmla="*/ 12 w 82564"/>
                <a:gd name="connsiteY4" fmla="*/ 161925 h 250825"/>
                <a:gd name="connsiteX5" fmla="*/ 76212 w 82564"/>
                <a:gd name="connsiteY5" fmla="*/ 209550 h 250825"/>
                <a:gd name="connsiteX6" fmla="*/ 31762 w 82564"/>
                <a:gd name="connsiteY6" fmla="*/ 250825 h 250825"/>
                <a:gd name="connsiteX0" fmla="*/ 38103 w 79389"/>
                <a:gd name="connsiteY0" fmla="*/ 0 h 250825"/>
                <a:gd name="connsiteX1" fmla="*/ 76203 w 79389"/>
                <a:gd name="connsiteY1" fmla="*/ 44450 h 250825"/>
                <a:gd name="connsiteX2" fmla="*/ 3 w 79389"/>
                <a:gd name="connsiteY2" fmla="*/ 79375 h 250825"/>
                <a:gd name="connsiteX3" fmla="*/ 79378 w 79389"/>
                <a:gd name="connsiteY3" fmla="*/ 127000 h 250825"/>
                <a:gd name="connsiteX4" fmla="*/ 6353 w 79389"/>
                <a:gd name="connsiteY4" fmla="*/ 161925 h 250825"/>
                <a:gd name="connsiteX5" fmla="*/ 73028 w 79389"/>
                <a:gd name="connsiteY5" fmla="*/ 209550 h 250825"/>
                <a:gd name="connsiteX6" fmla="*/ 28578 w 79389"/>
                <a:gd name="connsiteY6" fmla="*/ 250825 h 250825"/>
                <a:gd name="connsiteX0" fmla="*/ 76203 w 79389"/>
                <a:gd name="connsiteY0" fmla="*/ 0 h 206375"/>
                <a:gd name="connsiteX1" fmla="*/ 3 w 79389"/>
                <a:gd name="connsiteY1" fmla="*/ 34925 h 206375"/>
                <a:gd name="connsiteX2" fmla="*/ 79378 w 79389"/>
                <a:gd name="connsiteY2" fmla="*/ 82550 h 206375"/>
                <a:gd name="connsiteX3" fmla="*/ 6353 w 79389"/>
                <a:gd name="connsiteY3" fmla="*/ 117475 h 206375"/>
                <a:gd name="connsiteX4" fmla="*/ 73028 w 79389"/>
                <a:gd name="connsiteY4" fmla="*/ 165100 h 206375"/>
                <a:gd name="connsiteX5" fmla="*/ 28578 w 79389"/>
                <a:gd name="connsiteY5" fmla="*/ 206375 h 206375"/>
                <a:gd name="connsiteX0" fmla="*/ 54220 w 79631"/>
                <a:gd name="connsiteY0" fmla="*/ 0 h 212725"/>
                <a:gd name="connsiteX1" fmla="*/ 245 w 79631"/>
                <a:gd name="connsiteY1" fmla="*/ 41275 h 212725"/>
                <a:gd name="connsiteX2" fmla="*/ 79620 w 79631"/>
                <a:gd name="connsiteY2" fmla="*/ 88900 h 212725"/>
                <a:gd name="connsiteX3" fmla="*/ 6595 w 79631"/>
                <a:gd name="connsiteY3" fmla="*/ 123825 h 212725"/>
                <a:gd name="connsiteX4" fmla="*/ 73270 w 79631"/>
                <a:gd name="connsiteY4" fmla="*/ 171450 h 212725"/>
                <a:gd name="connsiteX5" fmla="*/ 28820 w 79631"/>
                <a:gd name="connsiteY5" fmla="*/ 212725 h 212725"/>
                <a:gd name="connsiteX0" fmla="*/ 54220 w 79620"/>
                <a:gd name="connsiteY0" fmla="*/ 0 h 212725"/>
                <a:gd name="connsiteX1" fmla="*/ 245 w 79620"/>
                <a:gd name="connsiteY1" fmla="*/ 41275 h 212725"/>
                <a:gd name="connsiteX2" fmla="*/ 79620 w 79620"/>
                <a:gd name="connsiteY2" fmla="*/ 88900 h 212725"/>
                <a:gd name="connsiteX3" fmla="*/ 245 w 79620"/>
                <a:gd name="connsiteY3" fmla="*/ 127000 h 212725"/>
                <a:gd name="connsiteX4" fmla="*/ 73270 w 79620"/>
                <a:gd name="connsiteY4" fmla="*/ 171450 h 212725"/>
                <a:gd name="connsiteX5" fmla="*/ 28820 w 79620"/>
                <a:gd name="connsiteY5" fmla="*/ 212725 h 212725"/>
                <a:gd name="connsiteX0" fmla="*/ 54469 w 80940"/>
                <a:gd name="connsiteY0" fmla="*/ 0 h 212725"/>
                <a:gd name="connsiteX1" fmla="*/ 494 w 80940"/>
                <a:gd name="connsiteY1" fmla="*/ 41275 h 212725"/>
                <a:gd name="connsiteX2" fmla="*/ 79869 w 80940"/>
                <a:gd name="connsiteY2" fmla="*/ 88900 h 212725"/>
                <a:gd name="connsiteX3" fmla="*/ 43358 w 80940"/>
                <a:gd name="connsiteY3" fmla="*/ 103187 h 212725"/>
                <a:gd name="connsiteX4" fmla="*/ 494 w 80940"/>
                <a:gd name="connsiteY4" fmla="*/ 127000 h 212725"/>
                <a:gd name="connsiteX5" fmla="*/ 73519 w 80940"/>
                <a:gd name="connsiteY5" fmla="*/ 171450 h 212725"/>
                <a:gd name="connsiteX6" fmla="*/ 29069 w 80940"/>
                <a:gd name="connsiteY6" fmla="*/ 212725 h 212725"/>
                <a:gd name="connsiteX0" fmla="*/ 60047 w 79698"/>
                <a:gd name="connsiteY0" fmla="*/ 0 h 212725"/>
                <a:gd name="connsiteX1" fmla="*/ 6072 w 79698"/>
                <a:gd name="connsiteY1" fmla="*/ 41275 h 212725"/>
                <a:gd name="connsiteX2" fmla="*/ 6072 w 79698"/>
                <a:gd name="connsiteY2" fmla="*/ 66675 h 212725"/>
                <a:gd name="connsiteX3" fmla="*/ 48936 w 79698"/>
                <a:gd name="connsiteY3" fmla="*/ 103187 h 212725"/>
                <a:gd name="connsiteX4" fmla="*/ 6072 w 79698"/>
                <a:gd name="connsiteY4" fmla="*/ 127000 h 212725"/>
                <a:gd name="connsiteX5" fmla="*/ 79097 w 79698"/>
                <a:gd name="connsiteY5" fmla="*/ 171450 h 212725"/>
                <a:gd name="connsiteX6" fmla="*/ 34647 w 79698"/>
                <a:gd name="connsiteY6" fmla="*/ 212725 h 212725"/>
                <a:gd name="connsiteX0" fmla="*/ 54470 w 78094"/>
                <a:gd name="connsiteY0" fmla="*/ 0 h 212725"/>
                <a:gd name="connsiteX1" fmla="*/ 76695 w 78094"/>
                <a:gd name="connsiteY1" fmla="*/ 19050 h 212725"/>
                <a:gd name="connsiteX2" fmla="*/ 495 w 78094"/>
                <a:gd name="connsiteY2" fmla="*/ 66675 h 212725"/>
                <a:gd name="connsiteX3" fmla="*/ 43359 w 78094"/>
                <a:gd name="connsiteY3" fmla="*/ 103187 h 212725"/>
                <a:gd name="connsiteX4" fmla="*/ 495 w 78094"/>
                <a:gd name="connsiteY4" fmla="*/ 127000 h 212725"/>
                <a:gd name="connsiteX5" fmla="*/ 73520 w 78094"/>
                <a:gd name="connsiteY5" fmla="*/ 171450 h 212725"/>
                <a:gd name="connsiteX6" fmla="*/ 29070 w 78094"/>
                <a:gd name="connsiteY6" fmla="*/ 212725 h 212725"/>
                <a:gd name="connsiteX0" fmla="*/ 3670 w 76697"/>
                <a:gd name="connsiteY0" fmla="*/ 0 h 231775"/>
                <a:gd name="connsiteX1" fmla="*/ 76695 w 76697"/>
                <a:gd name="connsiteY1" fmla="*/ 38100 h 231775"/>
                <a:gd name="connsiteX2" fmla="*/ 495 w 76697"/>
                <a:gd name="connsiteY2" fmla="*/ 85725 h 231775"/>
                <a:gd name="connsiteX3" fmla="*/ 43359 w 76697"/>
                <a:gd name="connsiteY3" fmla="*/ 122237 h 231775"/>
                <a:gd name="connsiteX4" fmla="*/ 495 w 76697"/>
                <a:gd name="connsiteY4" fmla="*/ 146050 h 231775"/>
                <a:gd name="connsiteX5" fmla="*/ 73520 w 76697"/>
                <a:gd name="connsiteY5" fmla="*/ 190500 h 231775"/>
                <a:gd name="connsiteX6" fmla="*/ 29070 w 76697"/>
                <a:gd name="connsiteY6" fmla="*/ 231775 h 231775"/>
                <a:gd name="connsiteX0" fmla="*/ 35420 w 77139"/>
                <a:gd name="connsiteY0" fmla="*/ 0 h 228600"/>
                <a:gd name="connsiteX1" fmla="*/ 76695 w 77139"/>
                <a:gd name="connsiteY1" fmla="*/ 34925 h 228600"/>
                <a:gd name="connsiteX2" fmla="*/ 495 w 77139"/>
                <a:gd name="connsiteY2" fmla="*/ 82550 h 228600"/>
                <a:gd name="connsiteX3" fmla="*/ 43359 w 77139"/>
                <a:gd name="connsiteY3" fmla="*/ 119062 h 228600"/>
                <a:gd name="connsiteX4" fmla="*/ 495 w 77139"/>
                <a:gd name="connsiteY4" fmla="*/ 142875 h 228600"/>
                <a:gd name="connsiteX5" fmla="*/ 73520 w 77139"/>
                <a:gd name="connsiteY5" fmla="*/ 187325 h 228600"/>
                <a:gd name="connsiteX6" fmla="*/ 29070 w 77139"/>
                <a:gd name="connsiteY6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39" h="228600">
                  <a:moveTo>
                    <a:pt x="35420" y="0"/>
                  </a:moveTo>
                  <a:cubicBezTo>
                    <a:pt x="29070" y="13229"/>
                    <a:pt x="82516" y="21167"/>
                    <a:pt x="76695" y="34925"/>
                  </a:cubicBezTo>
                  <a:cubicBezTo>
                    <a:pt x="70874" y="48683"/>
                    <a:pt x="6051" y="68527"/>
                    <a:pt x="495" y="82550"/>
                  </a:cubicBezTo>
                  <a:cubicBezTo>
                    <a:pt x="-5061" y="96573"/>
                    <a:pt x="56588" y="112712"/>
                    <a:pt x="43359" y="119062"/>
                  </a:cubicBezTo>
                  <a:cubicBezTo>
                    <a:pt x="30130" y="125412"/>
                    <a:pt x="-4532" y="131498"/>
                    <a:pt x="495" y="142875"/>
                  </a:cubicBezTo>
                  <a:cubicBezTo>
                    <a:pt x="5522" y="154252"/>
                    <a:pt x="68757" y="173037"/>
                    <a:pt x="73520" y="187325"/>
                  </a:cubicBezTo>
                  <a:cubicBezTo>
                    <a:pt x="78283" y="201613"/>
                    <a:pt x="53941" y="215371"/>
                    <a:pt x="29070" y="228600"/>
                  </a:cubicBez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399634" y="5562600"/>
              <a:ext cx="77139" cy="228600"/>
            </a:xfrm>
            <a:custGeom>
              <a:avLst/>
              <a:gdLst>
                <a:gd name="connsiteX0" fmla="*/ 47627 w 88912"/>
                <a:gd name="connsiteY0" fmla="*/ 0 h 250825"/>
                <a:gd name="connsiteX1" fmla="*/ 85727 w 88912"/>
                <a:gd name="connsiteY1" fmla="*/ 44450 h 250825"/>
                <a:gd name="connsiteX2" fmla="*/ 2 w 88912"/>
                <a:gd name="connsiteY2" fmla="*/ 82550 h 250825"/>
                <a:gd name="connsiteX3" fmla="*/ 88902 w 88912"/>
                <a:gd name="connsiteY3" fmla="*/ 127000 h 250825"/>
                <a:gd name="connsiteX4" fmla="*/ 6352 w 88912"/>
                <a:gd name="connsiteY4" fmla="*/ 161925 h 250825"/>
                <a:gd name="connsiteX5" fmla="*/ 82552 w 88912"/>
                <a:gd name="connsiteY5" fmla="*/ 209550 h 250825"/>
                <a:gd name="connsiteX6" fmla="*/ 38102 w 88912"/>
                <a:gd name="connsiteY6" fmla="*/ 250825 h 250825"/>
                <a:gd name="connsiteX0" fmla="*/ 44453 w 85730"/>
                <a:gd name="connsiteY0" fmla="*/ 0 h 250825"/>
                <a:gd name="connsiteX1" fmla="*/ 82553 w 85730"/>
                <a:gd name="connsiteY1" fmla="*/ 44450 h 250825"/>
                <a:gd name="connsiteX2" fmla="*/ 3 w 85730"/>
                <a:gd name="connsiteY2" fmla="*/ 79375 h 250825"/>
                <a:gd name="connsiteX3" fmla="*/ 85728 w 85730"/>
                <a:gd name="connsiteY3" fmla="*/ 127000 h 250825"/>
                <a:gd name="connsiteX4" fmla="*/ 3178 w 85730"/>
                <a:gd name="connsiteY4" fmla="*/ 161925 h 250825"/>
                <a:gd name="connsiteX5" fmla="*/ 79378 w 85730"/>
                <a:gd name="connsiteY5" fmla="*/ 209550 h 250825"/>
                <a:gd name="connsiteX6" fmla="*/ 34928 w 85730"/>
                <a:gd name="connsiteY6" fmla="*/ 250825 h 250825"/>
                <a:gd name="connsiteX0" fmla="*/ 41287 w 82564"/>
                <a:gd name="connsiteY0" fmla="*/ 0 h 250825"/>
                <a:gd name="connsiteX1" fmla="*/ 79387 w 82564"/>
                <a:gd name="connsiteY1" fmla="*/ 44450 h 250825"/>
                <a:gd name="connsiteX2" fmla="*/ 3187 w 82564"/>
                <a:gd name="connsiteY2" fmla="*/ 79375 h 250825"/>
                <a:gd name="connsiteX3" fmla="*/ 82562 w 82564"/>
                <a:gd name="connsiteY3" fmla="*/ 127000 h 250825"/>
                <a:gd name="connsiteX4" fmla="*/ 12 w 82564"/>
                <a:gd name="connsiteY4" fmla="*/ 161925 h 250825"/>
                <a:gd name="connsiteX5" fmla="*/ 76212 w 82564"/>
                <a:gd name="connsiteY5" fmla="*/ 209550 h 250825"/>
                <a:gd name="connsiteX6" fmla="*/ 31762 w 82564"/>
                <a:gd name="connsiteY6" fmla="*/ 250825 h 250825"/>
                <a:gd name="connsiteX0" fmla="*/ 38103 w 79389"/>
                <a:gd name="connsiteY0" fmla="*/ 0 h 250825"/>
                <a:gd name="connsiteX1" fmla="*/ 76203 w 79389"/>
                <a:gd name="connsiteY1" fmla="*/ 44450 h 250825"/>
                <a:gd name="connsiteX2" fmla="*/ 3 w 79389"/>
                <a:gd name="connsiteY2" fmla="*/ 79375 h 250825"/>
                <a:gd name="connsiteX3" fmla="*/ 79378 w 79389"/>
                <a:gd name="connsiteY3" fmla="*/ 127000 h 250825"/>
                <a:gd name="connsiteX4" fmla="*/ 6353 w 79389"/>
                <a:gd name="connsiteY4" fmla="*/ 161925 h 250825"/>
                <a:gd name="connsiteX5" fmla="*/ 73028 w 79389"/>
                <a:gd name="connsiteY5" fmla="*/ 209550 h 250825"/>
                <a:gd name="connsiteX6" fmla="*/ 28578 w 79389"/>
                <a:gd name="connsiteY6" fmla="*/ 250825 h 250825"/>
                <a:gd name="connsiteX0" fmla="*/ 76203 w 79389"/>
                <a:gd name="connsiteY0" fmla="*/ 0 h 206375"/>
                <a:gd name="connsiteX1" fmla="*/ 3 w 79389"/>
                <a:gd name="connsiteY1" fmla="*/ 34925 h 206375"/>
                <a:gd name="connsiteX2" fmla="*/ 79378 w 79389"/>
                <a:gd name="connsiteY2" fmla="*/ 82550 h 206375"/>
                <a:gd name="connsiteX3" fmla="*/ 6353 w 79389"/>
                <a:gd name="connsiteY3" fmla="*/ 117475 h 206375"/>
                <a:gd name="connsiteX4" fmla="*/ 73028 w 79389"/>
                <a:gd name="connsiteY4" fmla="*/ 165100 h 206375"/>
                <a:gd name="connsiteX5" fmla="*/ 28578 w 79389"/>
                <a:gd name="connsiteY5" fmla="*/ 206375 h 206375"/>
                <a:gd name="connsiteX0" fmla="*/ 54220 w 79631"/>
                <a:gd name="connsiteY0" fmla="*/ 0 h 212725"/>
                <a:gd name="connsiteX1" fmla="*/ 245 w 79631"/>
                <a:gd name="connsiteY1" fmla="*/ 41275 h 212725"/>
                <a:gd name="connsiteX2" fmla="*/ 79620 w 79631"/>
                <a:gd name="connsiteY2" fmla="*/ 88900 h 212725"/>
                <a:gd name="connsiteX3" fmla="*/ 6595 w 79631"/>
                <a:gd name="connsiteY3" fmla="*/ 123825 h 212725"/>
                <a:gd name="connsiteX4" fmla="*/ 73270 w 79631"/>
                <a:gd name="connsiteY4" fmla="*/ 171450 h 212725"/>
                <a:gd name="connsiteX5" fmla="*/ 28820 w 79631"/>
                <a:gd name="connsiteY5" fmla="*/ 212725 h 212725"/>
                <a:gd name="connsiteX0" fmla="*/ 54220 w 79620"/>
                <a:gd name="connsiteY0" fmla="*/ 0 h 212725"/>
                <a:gd name="connsiteX1" fmla="*/ 245 w 79620"/>
                <a:gd name="connsiteY1" fmla="*/ 41275 h 212725"/>
                <a:gd name="connsiteX2" fmla="*/ 79620 w 79620"/>
                <a:gd name="connsiteY2" fmla="*/ 88900 h 212725"/>
                <a:gd name="connsiteX3" fmla="*/ 245 w 79620"/>
                <a:gd name="connsiteY3" fmla="*/ 127000 h 212725"/>
                <a:gd name="connsiteX4" fmla="*/ 73270 w 79620"/>
                <a:gd name="connsiteY4" fmla="*/ 171450 h 212725"/>
                <a:gd name="connsiteX5" fmla="*/ 28820 w 79620"/>
                <a:gd name="connsiteY5" fmla="*/ 212725 h 212725"/>
                <a:gd name="connsiteX0" fmla="*/ 54469 w 80940"/>
                <a:gd name="connsiteY0" fmla="*/ 0 h 212725"/>
                <a:gd name="connsiteX1" fmla="*/ 494 w 80940"/>
                <a:gd name="connsiteY1" fmla="*/ 41275 h 212725"/>
                <a:gd name="connsiteX2" fmla="*/ 79869 w 80940"/>
                <a:gd name="connsiteY2" fmla="*/ 88900 h 212725"/>
                <a:gd name="connsiteX3" fmla="*/ 43358 w 80940"/>
                <a:gd name="connsiteY3" fmla="*/ 103187 h 212725"/>
                <a:gd name="connsiteX4" fmla="*/ 494 w 80940"/>
                <a:gd name="connsiteY4" fmla="*/ 127000 h 212725"/>
                <a:gd name="connsiteX5" fmla="*/ 73519 w 80940"/>
                <a:gd name="connsiteY5" fmla="*/ 171450 h 212725"/>
                <a:gd name="connsiteX6" fmla="*/ 29069 w 80940"/>
                <a:gd name="connsiteY6" fmla="*/ 212725 h 212725"/>
                <a:gd name="connsiteX0" fmla="*/ 60047 w 79698"/>
                <a:gd name="connsiteY0" fmla="*/ 0 h 212725"/>
                <a:gd name="connsiteX1" fmla="*/ 6072 w 79698"/>
                <a:gd name="connsiteY1" fmla="*/ 41275 h 212725"/>
                <a:gd name="connsiteX2" fmla="*/ 6072 w 79698"/>
                <a:gd name="connsiteY2" fmla="*/ 66675 h 212725"/>
                <a:gd name="connsiteX3" fmla="*/ 48936 w 79698"/>
                <a:gd name="connsiteY3" fmla="*/ 103187 h 212725"/>
                <a:gd name="connsiteX4" fmla="*/ 6072 w 79698"/>
                <a:gd name="connsiteY4" fmla="*/ 127000 h 212725"/>
                <a:gd name="connsiteX5" fmla="*/ 79097 w 79698"/>
                <a:gd name="connsiteY5" fmla="*/ 171450 h 212725"/>
                <a:gd name="connsiteX6" fmla="*/ 34647 w 79698"/>
                <a:gd name="connsiteY6" fmla="*/ 212725 h 212725"/>
                <a:gd name="connsiteX0" fmla="*/ 54470 w 78094"/>
                <a:gd name="connsiteY0" fmla="*/ 0 h 212725"/>
                <a:gd name="connsiteX1" fmla="*/ 76695 w 78094"/>
                <a:gd name="connsiteY1" fmla="*/ 19050 h 212725"/>
                <a:gd name="connsiteX2" fmla="*/ 495 w 78094"/>
                <a:gd name="connsiteY2" fmla="*/ 66675 h 212725"/>
                <a:gd name="connsiteX3" fmla="*/ 43359 w 78094"/>
                <a:gd name="connsiteY3" fmla="*/ 103187 h 212725"/>
                <a:gd name="connsiteX4" fmla="*/ 495 w 78094"/>
                <a:gd name="connsiteY4" fmla="*/ 127000 h 212725"/>
                <a:gd name="connsiteX5" fmla="*/ 73520 w 78094"/>
                <a:gd name="connsiteY5" fmla="*/ 171450 h 212725"/>
                <a:gd name="connsiteX6" fmla="*/ 29070 w 78094"/>
                <a:gd name="connsiteY6" fmla="*/ 212725 h 212725"/>
                <a:gd name="connsiteX0" fmla="*/ 3670 w 76697"/>
                <a:gd name="connsiteY0" fmla="*/ 0 h 231775"/>
                <a:gd name="connsiteX1" fmla="*/ 76695 w 76697"/>
                <a:gd name="connsiteY1" fmla="*/ 38100 h 231775"/>
                <a:gd name="connsiteX2" fmla="*/ 495 w 76697"/>
                <a:gd name="connsiteY2" fmla="*/ 85725 h 231775"/>
                <a:gd name="connsiteX3" fmla="*/ 43359 w 76697"/>
                <a:gd name="connsiteY3" fmla="*/ 122237 h 231775"/>
                <a:gd name="connsiteX4" fmla="*/ 495 w 76697"/>
                <a:gd name="connsiteY4" fmla="*/ 146050 h 231775"/>
                <a:gd name="connsiteX5" fmla="*/ 73520 w 76697"/>
                <a:gd name="connsiteY5" fmla="*/ 190500 h 231775"/>
                <a:gd name="connsiteX6" fmla="*/ 29070 w 76697"/>
                <a:gd name="connsiteY6" fmla="*/ 231775 h 231775"/>
                <a:gd name="connsiteX0" fmla="*/ 35420 w 77139"/>
                <a:gd name="connsiteY0" fmla="*/ 0 h 228600"/>
                <a:gd name="connsiteX1" fmla="*/ 76695 w 77139"/>
                <a:gd name="connsiteY1" fmla="*/ 34925 h 228600"/>
                <a:gd name="connsiteX2" fmla="*/ 495 w 77139"/>
                <a:gd name="connsiteY2" fmla="*/ 82550 h 228600"/>
                <a:gd name="connsiteX3" fmla="*/ 43359 w 77139"/>
                <a:gd name="connsiteY3" fmla="*/ 119062 h 228600"/>
                <a:gd name="connsiteX4" fmla="*/ 495 w 77139"/>
                <a:gd name="connsiteY4" fmla="*/ 142875 h 228600"/>
                <a:gd name="connsiteX5" fmla="*/ 73520 w 77139"/>
                <a:gd name="connsiteY5" fmla="*/ 187325 h 228600"/>
                <a:gd name="connsiteX6" fmla="*/ 29070 w 77139"/>
                <a:gd name="connsiteY6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39" h="228600">
                  <a:moveTo>
                    <a:pt x="35420" y="0"/>
                  </a:moveTo>
                  <a:cubicBezTo>
                    <a:pt x="29070" y="13229"/>
                    <a:pt x="82516" y="21167"/>
                    <a:pt x="76695" y="34925"/>
                  </a:cubicBezTo>
                  <a:cubicBezTo>
                    <a:pt x="70874" y="48683"/>
                    <a:pt x="6051" y="68527"/>
                    <a:pt x="495" y="82550"/>
                  </a:cubicBezTo>
                  <a:cubicBezTo>
                    <a:pt x="-5061" y="96573"/>
                    <a:pt x="56588" y="112712"/>
                    <a:pt x="43359" y="119062"/>
                  </a:cubicBezTo>
                  <a:cubicBezTo>
                    <a:pt x="30130" y="125412"/>
                    <a:pt x="-4532" y="131498"/>
                    <a:pt x="495" y="142875"/>
                  </a:cubicBezTo>
                  <a:cubicBezTo>
                    <a:pt x="5522" y="154252"/>
                    <a:pt x="68757" y="173037"/>
                    <a:pt x="73520" y="187325"/>
                  </a:cubicBezTo>
                  <a:cubicBezTo>
                    <a:pt x="78283" y="201613"/>
                    <a:pt x="53941" y="215371"/>
                    <a:pt x="29070" y="228600"/>
                  </a:cubicBez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644592" y="5562600"/>
              <a:ext cx="77139" cy="228600"/>
            </a:xfrm>
            <a:custGeom>
              <a:avLst/>
              <a:gdLst>
                <a:gd name="connsiteX0" fmla="*/ 47627 w 88912"/>
                <a:gd name="connsiteY0" fmla="*/ 0 h 250825"/>
                <a:gd name="connsiteX1" fmla="*/ 85727 w 88912"/>
                <a:gd name="connsiteY1" fmla="*/ 44450 h 250825"/>
                <a:gd name="connsiteX2" fmla="*/ 2 w 88912"/>
                <a:gd name="connsiteY2" fmla="*/ 82550 h 250825"/>
                <a:gd name="connsiteX3" fmla="*/ 88902 w 88912"/>
                <a:gd name="connsiteY3" fmla="*/ 127000 h 250825"/>
                <a:gd name="connsiteX4" fmla="*/ 6352 w 88912"/>
                <a:gd name="connsiteY4" fmla="*/ 161925 h 250825"/>
                <a:gd name="connsiteX5" fmla="*/ 82552 w 88912"/>
                <a:gd name="connsiteY5" fmla="*/ 209550 h 250825"/>
                <a:gd name="connsiteX6" fmla="*/ 38102 w 88912"/>
                <a:gd name="connsiteY6" fmla="*/ 250825 h 250825"/>
                <a:gd name="connsiteX0" fmla="*/ 44453 w 85730"/>
                <a:gd name="connsiteY0" fmla="*/ 0 h 250825"/>
                <a:gd name="connsiteX1" fmla="*/ 82553 w 85730"/>
                <a:gd name="connsiteY1" fmla="*/ 44450 h 250825"/>
                <a:gd name="connsiteX2" fmla="*/ 3 w 85730"/>
                <a:gd name="connsiteY2" fmla="*/ 79375 h 250825"/>
                <a:gd name="connsiteX3" fmla="*/ 85728 w 85730"/>
                <a:gd name="connsiteY3" fmla="*/ 127000 h 250825"/>
                <a:gd name="connsiteX4" fmla="*/ 3178 w 85730"/>
                <a:gd name="connsiteY4" fmla="*/ 161925 h 250825"/>
                <a:gd name="connsiteX5" fmla="*/ 79378 w 85730"/>
                <a:gd name="connsiteY5" fmla="*/ 209550 h 250825"/>
                <a:gd name="connsiteX6" fmla="*/ 34928 w 85730"/>
                <a:gd name="connsiteY6" fmla="*/ 250825 h 250825"/>
                <a:gd name="connsiteX0" fmla="*/ 41287 w 82564"/>
                <a:gd name="connsiteY0" fmla="*/ 0 h 250825"/>
                <a:gd name="connsiteX1" fmla="*/ 79387 w 82564"/>
                <a:gd name="connsiteY1" fmla="*/ 44450 h 250825"/>
                <a:gd name="connsiteX2" fmla="*/ 3187 w 82564"/>
                <a:gd name="connsiteY2" fmla="*/ 79375 h 250825"/>
                <a:gd name="connsiteX3" fmla="*/ 82562 w 82564"/>
                <a:gd name="connsiteY3" fmla="*/ 127000 h 250825"/>
                <a:gd name="connsiteX4" fmla="*/ 12 w 82564"/>
                <a:gd name="connsiteY4" fmla="*/ 161925 h 250825"/>
                <a:gd name="connsiteX5" fmla="*/ 76212 w 82564"/>
                <a:gd name="connsiteY5" fmla="*/ 209550 h 250825"/>
                <a:gd name="connsiteX6" fmla="*/ 31762 w 82564"/>
                <a:gd name="connsiteY6" fmla="*/ 250825 h 250825"/>
                <a:gd name="connsiteX0" fmla="*/ 38103 w 79389"/>
                <a:gd name="connsiteY0" fmla="*/ 0 h 250825"/>
                <a:gd name="connsiteX1" fmla="*/ 76203 w 79389"/>
                <a:gd name="connsiteY1" fmla="*/ 44450 h 250825"/>
                <a:gd name="connsiteX2" fmla="*/ 3 w 79389"/>
                <a:gd name="connsiteY2" fmla="*/ 79375 h 250825"/>
                <a:gd name="connsiteX3" fmla="*/ 79378 w 79389"/>
                <a:gd name="connsiteY3" fmla="*/ 127000 h 250825"/>
                <a:gd name="connsiteX4" fmla="*/ 6353 w 79389"/>
                <a:gd name="connsiteY4" fmla="*/ 161925 h 250825"/>
                <a:gd name="connsiteX5" fmla="*/ 73028 w 79389"/>
                <a:gd name="connsiteY5" fmla="*/ 209550 h 250825"/>
                <a:gd name="connsiteX6" fmla="*/ 28578 w 79389"/>
                <a:gd name="connsiteY6" fmla="*/ 250825 h 250825"/>
                <a:gd name="connsiteX0" fmla="*/ 76203 w 79389"/>
                <a:gd name="connsiteY0" fmla="*/ 0 h 206375"/>
                <a:gd name="connsiteX1" fmla="*/ 3 w 79389"/>
                <a:gd name="connsiteY1" fmla="*/ 34925 h 206375"/>
                <a:gd name="connsiteX2" fmla="*/ 79378 w 79389"/>
                <a:gd name="connsiteY2" fmla="*/ 82550 h 206375"/>
                <a:gd name="connsiteX3" fmla="*/ 6353 w 79389"/>
                <a:gd name="connsiteY3" fmla="*/ 117475 h 206375"/>
                <a:gd name="connsiteX4" fmla="*/ 73028 w 79389"/>
                <a:gd name="connsiteY4" fmla="*/ 165100 h 206375"/>
                <a:gd name="connsiteX5" fmla="*/ 28578 w 79389"/>
                <a:gd name="connsiteY5" fmla="*/ 206375 h 206375"/>
                <a:gd name="connsiteX0" fmla="*/ 54220 w 79631"/>
                <a:gd name="connsiteY0" fmla="*/ 0 h 212725"/>
                <a:gd name="connsiteX1" fmla="*/ 245 w 79631"/>
                <a:gd name="connsiteY1" fmla="*/ 41275 h 212725"/>
                <a:gd name="connsiteX2" fmla="*/ 79620 w 79631"/>
                <a:gd name="connsiteY2" fmla="*/ 88900 h 212725"/>
                <a:gd name="connsiteX3" fmla="*/ 6595 w 79631"/>
                <a:gd name="connsiteY3" fmla="*/ 123825 h 212725"/>
                <a:gd name="connsiteX4" fmla="*/ 73270 w 79631"/>
                <a:gd name="connsiteY4" fmla="*/ 171450 h 212725"/>
                <a:gd name="connsiteX5" fmla="*/ 28820 w 79631"/>
                <a:gd name="connsiteY5" fmla="*/ 212725 h 212725"/>
                <a:gd name="connsiteX0" fmla="*/ 54220 w 79620"/>
                <a:gd name="connsiteY0" fmla="*/ 0 h 212725"/>
                <a:gd name="connsiteX1" fmla="*/ 245 w 79620"/>
                <a:gd name="connsiteY1" fmla="*/ 41275 h 212725"/>
                <a:gd name="connsiteX2" fmla="*/ 79620 w 79620"/>
                <a:gd name="connsiteY2" fmla="*/ 88900 h 212725"/>
                <a:gd name="connsiteX3" fmla="*/ 245 w 79620"/>
                <a:gd name="connsiteY3" fmla="*/ 127000 h 212725"/>
                <a:gd name="connsiteX4" fmla="*/ 73270 w 79620"/>
                <a:gd name="connsiteY4" fmla="*/ 171450 h 212725"/>
                <a:gd name="connsiteX5" fmla="*/ 28820 w 79620"/>
                <a:gd name="connsiteY5" fmla="*/ 212725 h 212725"/>
                <a:gd name="connsiteX0" fmla="*/ 54469 w 80940"/>
                <a:gd name="connsiteY0" fmla="*/ 0 h 212725"/>
                <a:gd name="connsiteX1" fmla="*/ 494 w 80940"/>
                <a:gd name="connsiteY1" fmla="*/ 41275 h 212725"/>
                <a:gd name="connsiteX2" fmla="*/ 79869 w 80940"/>
                <a:gd name="connsiteY2" fmla="*/ 88900 h 212725"/>
                <a:gd name="connsiteX3" fmla="*/ 43358 w 80940"/>
                <a:gd name="connsiteY3" fmla="*/ 103187 h 212725"/>
                <a:gd name="connsiteX4" fmla="*/ 494 w 80940"/>
                <a:gd name="connsiteY4" fmla="*/ 127000 h 212725"/>
                <a:gd name="connsiteX5" fmla="*/ 73519 w 80940"/>
                <a:gd name="connsiteY5" fmla="*/ 171450 h 212725"/>
                <a:gd name="connsiteX6" fmla="*/ 29069 w 80940"/>
                <a:gd name="connsiteY6" fmla="*/ 212725 h 212725"/>
                <a:gd name="connsiteX0" fmla="*/ 60047 w 79698"/>
                <a:gd name="connsiteY0" fmla="*/ 0 h 212725"/>
                <a:gd name="connsiteX1" fmla="*/ 6072 w 79698"/>
                <a:gd name="connsiteY1" fmla="*/ 41275 h 212725"/>
                <a:gd name="connsiteX2" fmla="*/ 6072 w 79698"/>
                <a:gd name="connsiteY2" fmla="*/ 66675 h 212725"/>
                <a:gd name="connsiteX3" fmla="*/ 48936 w 79698"/>
                <a:gd name="connsiteY3" fmla="*/ 103187 h 212725"/>
                <a:gd name="connsiteX4" fmla="*/ 6072 w 79698"/>
                <a:gd name="connsiteY4" fmla="*/ 127000 h 212725"/>
                <a:gd name="connsiteX5" fmla="*/ 79097 w 79698"/>
                <a:gd name="connsiteY5" fmla="*/ 171450 h 212725"/>
                <a:gd name="connsiteX6" fmla="*/ 34647 w 79698"/>
                <a:gd name="connsiteY6" fmla="*/ 212725 h 212725"/>
                <a:gd name="connsiteX0" fmla="*/ 54470 w 78094"/>
                <a:gd name="connsiteY0" fmla="*/ 0 h 212725"/>
                <a:gd name="connsiteX1" fmla="*/ 76695 w 78094"/>
                <a:gd name="connsiteY1" fmla="*/ 19050 h 212725"/>
                <a:gd name="connsiteX2" fmla="*/ 495 w 78094"/>
                <a:gd name="connsiteY2" fmla="*/ 66675 h 212725"/>
                <a:gd name="connsiteX3" fmla="*/ 43359 w 78094"/>
                <a:gd name="connsiteY3" fmla="*/ 103187 h 212725"/>
                <a:gd name="connsiteX4" fmla="*/ 495 w 78094"/>
                <a:gd name="connsiteY4" fmla="*/ 127000 h 212725"/>
                <a:gd name="connsiteX5" fmla="*/ 73520 w 78094"/>
                <a:gd name="connsiteY5" fmla="*/ 171450 h 212725"/>
                <a:gd name="connsiteX6" fmla="*/ 29070 w 78094"/>
                <a:gd name="connsiteY6" fmla="*/ 212725 h 212725"/>
                <a:gd name="connsiteX0" fmla="*/ 3670 w 76697"/>
                <a:gd name="connsiteY0" fmla="*/ 0 h 231775"/>
                <a:gd name="connsiteX1" fmla="*/ 76695 w 76697"/>
                <a:gd name="connsiteY1" fmla="*/ 38100 h 231775"/>
                <a:gd name="connsiteX2" fmla="*/ 495 w 76697"/>
                <a:gd name="connsiteY2" fmla="*/ 85725 h 231775"/>
                <a:gd name="connsiteX3" fmla="*/ 43359 w 76697"/>
                <a:gd name="connsiteY3" fmla="*/ 122237 h 231775"/>
                <a:gd name="connsiteX4" fmla="*/ 495 w 76697"/>
                <a:gd name="connsiteY4" fmla="*/ 146050 h 231775"/>
                <a:gd name="connsiteX5" fmla="*/ 73520 w 76697"/>
                <a:gd name="connsiteY5" fmla="*/ 190500 h 231775"/>
                <a:gd name="connsiteX6" fmla="*/ 29070 w 76697"/>
                <a:gd name="connsiteY6" fmla="*/ 231775 h 231775"/>
                <a:gd name="connsiteX0" fmla="*/ 35420 w 77139"/>
                <a:gd name="connsiteY0" fmla="*/ 0 h 228600"/>
                <a:gd name="connsiteX1" fmla="*/ 76695 w 77139"/>
                <a:gd name="connsiteY1" fmla="*/ 34925 h 228600"/>
                <a:gd name="connsiteX2" fmla="*/ 495 w 77139"/>
                <a:gd name="connsiteY2" fmla="*/ 82550 h 228600"/>
                <a:gd name="connsiteX3" fmla="*/ 43359 w 77139"/>
                <a:gd name="connsiteY3" fmla="*/ 119062 h 228600"/>
                <a:gd name="connsiteX4" fmla="*/ 495 w 77139"/>
                <a:gd name="connsiteY4" fmla="*/ 142875 h 228600"/>
                <a:gd name="connsiteX5" fmla="*/ 73520 w 77139"/>
                <a:gd name="connsiteY5" fmla="*/ 187325 h 228600"/>
                <a:gd name="connsiteX6" fmla="*/ 29070 w 77139"/>
                <a:gd name="connsiteY6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39" h="228600">
                  <a:moveTo>
                    <a:pt x="35420" y="0"/>
                  </a:moveTo>
                  <a:cubicBezTo>
                    <a:pt x="29070" y="13229"/>
                    <a:pt x="82516" y="21167"/>
                    <a:pt x="76695" y="34925"/>
                  </a:cubicBezTo>
                  <a:cubicBezTo>
                    <a:pt x="70874" y="48683"/>
                    <a:pt x="6051" y="68527"/>
                    <a:pt x="495" y="82550"/>
                  </a:cubicBezTo>
                  <a:cubicBezTo>
                    <a:pt x="-5061" y="96573"/>
                    <a:pt x="56588" y="112712"/>
                    <a:pt x="43359" y="119062"/>
                  </a:cubicBezTo>
                  <a:cubicBezTo>
                    <a:pt x="30130" y="125412"/>
                    <a:pt x="-4532" y="131498"/>
                    <a:pt x="495" y="142875"/>
                  </a:cubicBezTo>
                  <a:cubicBezTo>
                    <a:pt x="5522" y="154252"/>
                    <a:pt x="68757" y="173037"/>
                    <a:pt x="73520" y="187325"/>
                  </a:cubicBezTo>
                  <a:cubicBezTo>
                    <a:pt x="78283" y="201613"/>
                    <a:pt x="53941" y="215371"/>
                    <a:pt x="29070" y="228600"/>
                  </a:cubicBez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771588" y="5562600"/>
              <a:ext cx="77139" cy="228600"/>
            </a:xfrm>
            <a:custGeom>
              <a:avLst/>
              <a:gdLst>
                <a:gd name="connsiteX0" fmla="*/ 47627 w 88912"/>
                <a:gd name="connsiteY0" fmla="*/ 0 h 250825"/>
                <a:gd name="connsiteX1" fmla="*/ 85727 w 88912"/>
                <a:gd name="connsiteY1" fmla="*/ 44450 h 250825"/>
                <a:gd name="connsiteX2" fmla="*/ 2 w 88912"/>
                <a:gd name="connsiteY2" fmla="*/ 82550 h 250825"/>
                <a:gd name="connsiteX3" fmla="*/ 88902 w 88912"/>
                <a:gd name="connsiteY3" fmla="*/ 127000 h 250825"/>
                <a:gd name="connsiteX4" fmla="*/ 6352 w 88912"/>
                <a:gd name="connsiteY4" fmla="*/ 161925 h 250825"/>
                <a:gd name="connsiteX5" fmla="*/ 82552 w 88912"/>
                <a:gd name="connsiteY5" fmla="*/ 209550 h 250825"/>
                <a:gd name="connsiteX6" fmla="*/ 38102 w 88912"/>
                <a:gd name="connsiteY6" fmla="*/ 250825 h 250825"/>
                <a:gd name="connsiteX0" fmla="*/ 44453 w 85730"/>
                <a:gd name="connsiteY0" fmla="*/ 0 h 250825"/>
                <a:gd name="connsiteX1" fmla="*/ 82553 w 85730"/>
                <a:gd name="connsiteY1" fmla="*/ 44450 h 250825"/>
                <a:gd name="connsiteX2" fmla="*/ 3 w 85730"/>
                <a:gd name="connsiteY2" fmla="*/ 79375 h 250825"/>
                <a:gd name="connsiteX3" fmla="*/ 85728 w 85730"/>
                <a:gd name="connsiteY3" fmla="*/ 127000 h 250825"/>
                <a:gd name="connsiteX4" fmla="*/ 3178 w 85730"/>
                <a:gd name="connsiteY4" fmla="*/ 161925 h 250825"/>
                <a:gd name="connsiteX5" fmla="*/ 79378 w 85730"/>
                <a:gd name="connsiteY5" fmla="*/ 209550 h 250825"/>
                <a:gd name="connsiteX6" fmla="*/ 34928 w 85730"/>
                <a:gd name="connsiteY6" fmla="*/ 250825 h 250825"/>
                <a:gd name="connsiteX0" fmla="*/ 41287 w 82564"/>
                <a:gd name="connsiteY0" fmla="*/ 0 h 250825"/>
                <a:gd name="connsiteX1" fmla="*/ 79387 w 82564"/>
                <a:gd name="connsiteY1" fmla="*/ 44450 h 250825"/>
                <a:gd name="connsiteX2" fmla="*/ 3187 w 82564"/>
                <a:gd name="connsiteY2" fmla="*/ 79375 h 250825"/>
                <a:gd name="connsiteX3" fmla="*/ 82562 w 82564"/>
                <a:gd name="connsiteY3" fmla="*/ 127000 h 250825"/>
                <a:gd name="connsiteX4" fmla="*/ 12 w 82564"/>
                <a:gd name="connsiteY4" fmla="*/ 161925 h 250825"/>
                <a:gd name="connsiteX5" fmla="*/ 76212 w 82564"/>
                <a:gd name="connsiteY5" fmla="*/ 209550 h 250825"/>
                <a:gd name="connsiteX6" fmla="*/ 31762 w 82564"/>
                <a:gd name="connsiteY6" fmla="*/ 250825 h 250825"/>
                <a:gd name="connsiteX0" fmla="*/ 38103 w 79389"/>
                <a:gd name="connsiteY0" fmla="*/ 0 h 250825"/>
                <a:gd name="connsiteX1" fmla="*/ 76203 w 79389"/>
                <a:gd name="connsiteY1" fmla="*/ 44450 h 250825"/>
                <a:gd name="connsiteX2" fmla="*/ 3 w 79389"/>
                <a:gd name="connsiteY2" fmla="*/ 79375 h 250825"/>
                <a:gd name="connsiteX3" fmla="*/ 79378 w 79389"/>
                <a:gd name="connsiteY3" fmla="*/ 127000 h 250825"/>
                <a:gd name="connsiteX4" fmla="*/ 6353 w 79389"/>
                <a:gd name="connsiteY4" fmla="*/ 161925 h 250825"/>
                <a:gd name="connsiteX5" fmla="*/ 73028 w 79389"/>
                <a:gd name="connsiteY5" fmla="*/ 209550 h 250825"/>
                <a:gd name="connsiteX6" fmla="*/ 28578 w 79389"/>
                <a:gd name="connsiteY6" fmla="*/ 250825 h 250825"/>
                <a:gd name="connsiteX0" fmla="*/ 76203 w 79389"/>
                <a:gd name="connsiteY0" fmla="*/ 0 h 206375"/>
                <a:gd name="connsiteX1" fmla="*/ 3 w 79389"/>
                <a:gd name="connsiteY1" fmla="*/ 34925 h 206375"/>
                <a:gd name="connsiteX2" fmla="*/ 79378 w 79389"/>
                <a:gd name="connsiteY2" fmla="*/ 82550 h 206375"/>
                <a:gd name="connsiteX3" fmla="*/ 6353 w 79389"/>
                <a:gd name="connsiteY3" fmla="*/ 117475 h 206375"/>
                <a:gd name="connsiteX4" fmla="*/ 73028 w 79389"/>
                <a:gd name="connsiteY4" fmla="*/ 165100 h 206375"/>
                <a:gd name="connsiteX5" fmla="*/ 28578 w 79389"/>
                <a:gd name="connsiteY5" fmla="*/ 206375 h 206375"/>
                <a:gd name="connsiteX0" fmla="*/ 54220 w 79631"/>
                <a:gd name="connsiteY0" fmla="*/ 0 h 212725"/>
                <a:gd name="connsiteX1" fmla="*/ 245 w 79631"/>
                <a:gd name="connsiteY1" fmla="*/ 41275 h 212725"/>
                <a:gd name="connsiteX2" fmla="*/ 79620 w 79631"/>
                <a:gd name="connsiteY2" fmla="*/ 88900 h 212725"/>
                <a:gd name="connsiteX3" fmla="*/ 6595 w 79631"/>
                <a:gd name="connsiteY3" fmla="*/ 123825 h 212725"/>
                <a:gd name="connsiteX4" fmla="*/ 73270 w 79631"/>
                <a:gd name="connsiteY4" fmla="*/ 171450 h 212725"/>
                <a:gd name="connsiteX5" fmla="*/ 28820 w 79631"/>
                <a:gd name="connsiteY5" fmla="*/ 212725 h 212725"/>
                <a:gd name="connsiteX0" fmla="*/ 54220 w 79620"/>
                <a:gd name="connsiteY0" fmla="*/ 0 h 212725"/>
                <a:gd name="connsiteX1" fmla="*/ 245 w 79620"/>
                <a:gd name="connsiteY1" fmla="*/ 41275 h 212725"/>
                <a:gd name="connsiteX2" fmla="*/ 79620 w 79620"/>
                <a:gd name="connsiteY2" fmla="*/ 88900 h 212725"/>
                <a:gd name="connsiteX3" fmla="*/ 245 w 79620"/>
                <a:gd name="connsiteY3" fmla="*/ 127000 h 212725"/>
                <a:gd name="connsiteX4" fmla="*/ 73270 w 79620"/>
                <a:gd name="connsiteY4" fmla="*/ 171450 h 212725"/>
                <a:gd name="connsiteX5" fmla="*/ 28820 w 79620"/>
                <a:gd name="connsiteY5" fmla="*/ 212725 h 212725"/>
                <a:gd name="connsiteX0" fmla="*/ 54469 w 80940"/>
                <a:gd name="connsiteY0" fmla="*/ 0 h 212725"/>
                <a:gd name="connsiteX1" fmla="*/ 494 w 80940"/>
                <a:gd name="connsiteY1" fmla="*/ 41275 h 212725"/>
                <a:gd name="connsiteX2" fmla="*/ 79869 w 80940"/>
                <a:gd name="connsiteY2" fmla="*/ 88900 h 212725"/>
                <a:gd name="connsiteX3" fmla="*/ 43358 w 80940"/>
                <a:gd name="connsiteY3" fmla="*/ 103187 h 212725"/>
                <a:gd name="connsiteX4" fmla="*/ 494 w 80940"/>
                <a:gd name="connsiteY4" fmla="*/ 127000 h 212725"/>
                <a:gd name="connsiteX5" fmla="*/ 73519 w 80940"/>
                <a:gd name="connsiteY5" fmla="*/ 171450 h 212725"/>
                <a:gd name="connsiteX6" fmla="*/ 29069 w 80940"/>
                <a:gd name="connsiteY6" fmla="*/ 212725 h 212725"/>
                <a:gd name="connsiteX0" fmla="*/ 60047 w 79698"/>
                <a:gd name="connsiteY0" fmla="*/ 0 h 212725"/>
                <a:gd name="connsiteX1" fmla="*/ 6072 w 79698"/>
                <a:gd name="connsiteY1" fmla="*/ 41275 h 212725"/>
                <a:gd name="connsiteX2" fmla="*/ 6072 w 79698"/>
                <a:gd name="connsiteY2" fmla="*/ 66675 h 212725"/>
                <a:gd name="connsiteX3" fmla="*/ 48936 w 79698"/>
                <a:gd name="connsiteY3" fmla="*/ 103187 h 212725"/>
                <a:gd name="connsiteX4" fmla="*/ 6072 w 79698"/>
                <a:gd name="connsiteY4" fmla="*/ 127000 h 212725"/>
                <a:gd name="connsiteX5" fmla="*/ 79097 w 79698"/>
                <a:gd name="connsiteY5" fmla="*/ 171450 h 212725"/>
                <a:gd name="connsiteX6" fmla="*/ 34647 w 79698"/>
                <a:gd name="connsiteY6" fmla="*/ 212725 h 212725"/>
                <a:gd name="connsiteX0" fmla="*/ 54470 w 78094"/>
                <a:gd name="connsiteY0" fmla="*/ 0 h 212725"/>
                <a:gd name="connsiteX1" fmla="*/ 76695 w 78094"/>
                <a:gd name="connsiteY1" fmla="*/ 19050 h 212725"/>
                <a:gd name="connsiteX2" fmla="*/ 495 w 78094"/>
                <a:gd name="connsiteY2" fmla="*/ 66675 h 212725"/>
                <a:gd name="connsiteX3" fmla="*/ 43359 w 78094"/>
                <a:gd name="connsiteY3" fmla="*/ 103187 h 212725"/>
                <a:gd name="connsiteX4" fmla="*/ 495 w 78094"/>
                <a:gd name="connsiteY4" fmla="*/ 127000 h 212725"/>
                <a:gd name="connsiteX5" fmla="*/ 73520 w 78094"/>
                <a:gd name="connsiteY5" fmla="*/ 171450 h 212725"/>
                <a:gd name="connsiteX6" fmla="*/ 29070 w 78094"/>
                <a:gd name="connsiteY6" fmla="*/ 212725 h 212725"/>
                <a:gd name="connsiteX0" fmla="*/ 3670 w 76697"/>
                <a:gd name="connsiteY0" fmla="*/ 0 h 231775"/>
                <a:gd name="connsiteX1" fmla="*/ 76695 w 76697"/>
                <a:gd name="connsiteY1" fmla="*/ 38100 h 231775"/>
                <a:gd name="connsiteX2" fmla="*/ 495 w 76697"/>
                <a:gd name="connsiteY2" fmla="*/ 85725 h 231775"/>
                <a:gd name="connsiteX3" fmla="*/ 43359 w 76697"/>
                <a:gd name="connsiteY3" fmla="*/ 122237 h 231775"/>
                <a:gd name="connsiteX4" fmla="*/ 495 w 76697"/>
                <a:gd name="connsiteY4" fmla="*/ 146050 h 231775"/>
                <a:gd name="connsiteX5" fmla="*/ 73520 w 76697"/>
                <a:gd name="connsiteY5" fmla="*/ 190500 h 231775"/>
                <a:gd name="connsiteX6" fmla="*/ 29070 w 76697"/>
                <a:gd name="connsiteY6" fmla="*/ 231775 h 231775"/>
                <a:gd name="connsiteX0" fmla="*/ 35420 w 77139"/>
                <a:gd name="connsiteY0" fmla="*/ 0 h 228600"/>
                <a:gd name="connsiteX1" fmla="*/ 76695 w 77139"/>
                <a:gd name="connsiteY1" fmla="*/ 34925 h 228600"/>
                <a:gd name="connsiteX2" fmla="*/ 495 w 77139"/>
                <a:gd name="connsiteY2" fmla="*/ 82550 h 228600"/>
                <a:gd name="connsiteX3" fmla="*/ 43359 w 77139"/>
                <a:gd name="connsiteY3" fmla="*/ 119062 h 228600"/>
                <a:gd name="connsiteX4" fmla="*/ 495 w 77139"/>
                <a:gd name="connsiteY4" fmla="*/ 142875 h 228600"/>
                <a:gd name="connsiteX5" fmla="*/ 73520 w 77139"/>
                <a:gd name="connsiteY5" fmla="*/ 187325 h 228600"/>
                <a:gd name="connsiteX6" fmla="*/ 29070 w 77139"/>
                <a:gd name="connsiteY6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39" h="228600">
                  <a:moveTo>
                    <a:pt x="35420" y="0"/>
                  </a:moveTo>
                  <a:cubicBezTo>
                    <a:pt x="29070" y="13229"/>
                    <a:pt x="82516" y="21167"/>
                    <a:pt x="76695" y="34925"/>
                  </a:cubicBezTo>
                  <a:cubicBezTo>
                    <a:pt x="70874" y="48683"/>
                    <a:pt x="6051" y="68527"/>
                    <a:pt x="495" y="82550"/>
                  </a:cubicBezTo>
                  <a:cubicBezTo>
                    <a:pt x="-5061" y="96573"/>
                    <a:pt x="56588" y="112712"/>
                    <a:pt x="43359" y="119062"/>
                  </a:cubicBezTo>
                  <a:cubicBezTo>
                    <a:pt x="30130" y="125412"/>
                    <a:pt x="-4532" y="131498"/>
                    <a:pt x="495" y="142875"/>
                  </a:cubicBezTo>
                  <a:cubicBezTo>
                    <a:pt x="5522" y="154252"/>
                    <a:pt x="68757" y="173037"/>
                    <a:pt x="73520" y="187325"/>
                  </a:cubicBezTo>
                  <a:cubicBezTo>
                    <a:pt x="78283" y="201613"/>
                    <a:pt x="53941" y="215371"/>
                    <a:pt x="29070" y="228600"/>
                  </a:cubicBezTo>
                </a:path>
              </a:pathLst>
            </a:cu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TextBox 671"/>
            <p:cNvSpPr txBox="1"/>
            <p:nvPr/>
          </p:nvSpPr>
          <p:spPr>
            <a:xfrm>
              <a:off x="7414312" y="5334000"/>
              <a:ext cx="163057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11001100100</a:t>
              </a:r>
              <a:endParaRPr lang="en-US" sz="16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13902" y="5206171"/>
            <a:ext cx="490529" cy="609600"/>
            <a:chOff x="6203950" y="3276600"/>
            <a:chExt cx="490529" cy="609600"/>
          </a:xfrm>
        </p:grpSpPr>
        <p:sp>
          <p:nvSpPr>
            <p:cNvPr id="6" name="Oval 5"/>
            <p:cNvSpPr/>
            <p:nvPr/>
          </p:nvSpPr>
          <p:spPr>
            <a:xfrm>
              <a:off x="6349996" y="3536950"/>
              <a:ext cx="81721" cy="81721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>
              <a:off x="6248401" y="3429000"/>
              <a:ext cx="309558" cy="304800"/>
            </a:xfrm>
            <a:prstGeom prst="arc">
              <a:avLst>
                <a:gd name="adj1" fmla="val 16200000"/>
                <a:gd name="adj2" fmla="val 537316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>
              <a:off x="6248401" y="3352800"/>
              <a:ext cx="376240" cy="457200"/>
            </a:xfrm>
            <a:prstGeom prst="arc">
              <a:avLst>
                <a:gd name="adj1" fmla="val 16200000"/>
                <a:gd name="adj2" fmla="val 537316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>
              <a:off x="6203950" y="3276600"/>
              <a:ext cx="490529" cy="609600"/>
            </a:xfrm>
            <a:prstGeom prst="arc">
              <a:avLst>
                <a:gd name="adj1" fmla="val 16200000"/>
                <a:gd name="adj2" fmla="val 537316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48400" y="5209365"/>
            <a:ext cx="744430" cy="744430"/>
            <a:chOff x="6432658" y="5209365"/>
            <a:chExt cx="744430" cy="744430"/>
          </a:xfrm>
        </p:grpSpPr>
        <p:pic>
          <p:nvPicPr>
            <p:cNvPr id="33" name="Picture 32" descr="Computer Silhouette Free Stock Photo - Public Domain Picture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658" y="5209365"/>
              <a:ext cx="744430" cy="744430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581686" y="5289550"/>
              <a:ext cx="460464" cy="3292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476817" y="52694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99"/>
                </a:solidFill>
              </a:rPr>
              <a:t>1</a:t>
            </a:r>
            <a:endParaRPr lang="en-US" dirty="0">
              <a:solidFill>
                <a:srgbClr val="CCFF99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248400" y="1295400"/>
            <a:ext cx="744430" cy="744430"/>
            <a:chOff x="6432658" y="5209365"/>
            <a:chExt cx="744430" cy="744430"/>
          </a:xfrm>
        </p:grpSpPr>
        <p:pic>
          <p:nvPicPr>
            <p:cNvPr id="49" name="Picture 48" descr="Computer Silhouette Free Stock Photo - Public Domain Picture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658" y="5209365"/>
              <a:ext cx="744430" cy="744430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6581686" y="5289550"/>
              <a:ext cx="460464" cy="3292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476817" y="1355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99"/>
                </a:solidFill>
              </a:rPr>
              <a:t>1</a:t>
            </a:r>
            <a:endParaRPr lang="en-US" dirty="0">
              <a:solidFill>
                <a:srgbClr val="CCFF99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 rot="10800000">
            <a:off x="6973541" y="1295400"/>
            <a:ext cx="490529" cy="609600"/>
            <a:chOff x="6203950" y="3276600"/>
            <a:chExt cx="490529" cy="609600"/>
          </a:xfrm>
        </p:grpSpPr>
        <p:sp>
          <p:nvSpPr>
            <p:cNvPr id="53" name="Oval 52"/>
            <p:cNvSpPr/>
            <p:nvPr/>
          </p:nvSpPr>
          <p:spPr>
            <a:xfrm>
              <a:off x="6349996" y="3536950"/>
              <a:ext cx="81721" cy="81721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>
              <a:off x="6248401" y="3429000"/>
              <a:ext cx="309558" cy="304800"/>
            </a:xfrm>
            <a:prstGeom prst="arc">
              <a:avLst>
                <a:gd name="adj1" fmla="val 16200000"/>
                <a:gd name="adj2" fmla="val 537316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>
              <a:off x="6248401" y="3352800"/>
              <a:ext cx="376240" cy="457200"/>
            </a:xfrm>
            <a:prstGeom prst="arc">
              <a:avLst>
                <a:gd name="adj1" fmla="val 16200000"/>
                <a:gd name="adj2" fmla="val 537316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6203950" y="3276600"/>
              <a:ext cx="490529" cy="609600"/>
            </a:xfrm>
            <a:prstGeom prst="arc">
              <a:avLst>
                <a:gd name="adj1" fmla="val 16200000"/>
                <a:gd name="adj2" fmla="val 537316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Left Arrow 72"/>
          <p:cNvSpPr/>
          <p:nvPr/>
        </p:nvSpPr>
        <p:spPr>
          <a:xfrm rot="19640800" flipH="1">
            <a:off x="6704696" y="5919931"/>
            <a:ext cx="1295400" cy="533400"/>
          </a:xfrm>
          <a:prstGeom prst="leftArrow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Symbol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Left Arrow 56"/>
          <p:cNvSpPr/>
          <p:nvPr/>
        </p:nvSpPr>
        <p:spPr>
          <a:xfrm rot="19706722">
            <a:off x="5446926" y="2160804"/>
            <a:ext cx="1333339" cy="1001253"/>
          </a:xfrm>
          <a:prstGeom prst="leftArrow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Barker Codes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2" presetClass="entr" presetSubtype="1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0052 -0.5446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3" presetClass="entr" presetSubtype="28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71" grpId="0" uiExpand="1" build="p"/>
      <p:bldP spid="40" grpId="0"/>
      <p:bldP spid="51" grpId="0"/>
      <p:bldP spid="73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295400" y="5840337"/>
            <a:ext cx="4495800" cy="484263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DSSS, Continued</a:t>
            </a:r>
            <a:endParaRPr lang="en-US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7519983" y="1600200"/>
            <a:ext cx="1328743" cy="4240143"/>
            <a:chOff x="7519983" y="1219193"/>
            <a:chExt cx="1328743" cy="5334007"/>
          </a:xfrm>
        </p:grpSpPr>
        <p:sp>
          <p:nvSpPr>
            <p:cNvPr id="659" name="Rectangle 658"/>
            <p:cNvSpPr/>
            <p:nvPr/>
          </p:nvSpPr>
          <p:spPr>
            <a:xfrm rot="16200000">
              <a:off x="6138864" y="3843337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" name="Rectangle 660"/>
            <p:cNvSpPr/>
            <p:nvPr/>
          </p:nvSpPr>
          <p:spPr>
            <a:xfrm rot="16200000">
              <a:off x="6015039" y="3843336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" name="Rectangle 661"/>
            <p:cNvSpPr/>
            <p:nvPr/>
          </p:nvSpPr>
          <p:spPr>
            <a:xfrm rot="16200000">
              <a:off x="5891212" y="3843336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" name="Rectangle 662"/>
            <p:cNvSpPr/>
            <p:nvPr/>
          </p:nvSpPr>
          <p:spPr>
            <a:xfrm rot="16200000">
              <a:off x="5767387" y="3843335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" name="Rectangle 663"/>
            <p:cNvSpPr/>
            <p:nvPr/>
          </p:nvSpPr>
          <p:spPr>
            <a:xfrm rot="16200000">
              <a:off x="5643562" y="3843334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" name="Rectangle 664"/>
            <p:cNvSpPr/>
            <p:nvPr/>
          </p:nvSpPr>
          <p:spPr>
            <a:xfrm rot="16200000">
              <a:off x="5519737" y="3843333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" name="Rectangle 665"/>
            <p:cNvSpPr/>
            <p:nvPr/>
          </p:nvSpPr>
          <p:spPr>
            <a:xfrm rot="16200000">
              <a:off x="5395910" y="3843333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" name="Rectangle 666"/>
            <p:cNvSpPr/>
            <p:nvPr/>
          </p:nvSpPr>
          <p:spPr>
            <a:xfrm rot="16200000">
              <a:off x="5272085" y="3843332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" name="Rectangle 667"/>
            <p:cNvSpPr/>
            <p:nvPr/>
          </p:nvSpPr>
          <p:spPr>
            <a:xfrm rot="16200000">
              <a:off x="5143498" y="3843331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" name="Rectangle 668"/>
            <p:cNvSpPr/>
            <p:nvPr/>
          </p:nvSpPr>
          <p:spPr>
            <a:xfrm rot="16200000">
              <a:off x="5019673" y="3843330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" name="Rectangle 669"/>
            <p:cNvSpPr/>
            <p:nvPr/>
          </p:nvSpPr>
          <p:spPr>
            <a:xfrm rot="16200000">
              <a:off x="4895846" y="3843330"/>
              <a:ext cx="5334000" cy="857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1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6605799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5.5Mbps Recipe:</a:t>
            </a:r>
          </a:p>
          <a:p>
            <a:pPr lvl="1"/>
            <a:r>
              <a:rPr lang="en-US" dirty="0" smtClean="0"/>
              <a:t>To transmit four bits:</a:t>
            </a:r>
          </a:p>
          <a:p>
            <a:pPr lvl="2"/>
            <a:r>
              <a:rPr lang="en-US" dirty="0" smtClean="0"/>
              <a:t>Symbol size shrunk from 11 to 8 </a:t>
            </a:r>
            <a:r>
              <a:rPr lang="en-US" dirty="0" err="1" smtClean="0"/>
              <a:t>dibits</a:t>
            </a:r>
            <a:endParaRPr lang="en-US" dirty="0" smtClean="0"/>
          </a:p>
          <a:p>
            <a:pPr lvl="2"/>
            <a:r>
              <a:rPr lang="en-US" dirty="0"/>
              <a:t>Symbols overlap on channels</a:t>
            </a:r>
          </a:p>
          <a:p>
            <a:pPr lvl="2"/>
            <a:r>
              <a:rPr lang="en-US" dirty="0" smtClean="0"/>
              <a:t>4 </a:t>
            </a:r>
            <a:r>
              <a:rPr lang="en-US" dirty="0" smtClean="0"/>
              <a:t>bits data encoded (</a:t>
            </a:r>
            <a:r>
              <a:rPr lang="en-US" dirty="0" smtClean="0"/>
              <a:t>CCK</a:t>
            </a:r>
            <a:r>
              <a:rPr lang="en-US" dirty="0" smtClean="0"/>
              <a:t>) onto 8 </a:t>
            </a:r>
            <a:r>
              <a:rPr lang="en-US" dirty="0" err="1" smtClean="0"/>
              <a:t>dibits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(</a:t>
            </a:r>
            <a:r>
              <a:rPr lang="en-US" dirty="0" smtClean="0"/>
              <a:t>11 ÷ 8) </a:t>
            </a:r>
            <a:r>
              <a:rPr lang="en-US" dirty="0" err="1" smtClean="0"/>
              <a:t>MSps</a:t>
            </a:r>
            <a:r>
              <a:rPr lang="en-US" dirty="0" smtClean="0"/>
              <a:t> x 4 bit/S = 5.5Mbps</a:t>
            </a:r>
          </a:p>
          <a:p>
            <a:r>
              <a:rPr lang="en-US" dirty="0" smtClean="0"/>
              <a:t>11Mbps Recipe:</a:t>
            </a:r>
          </a:p>
          <a:p>
            <a:pPr lvl="1"/>
            <a:r>
              <a:rPr lang="en-US" dirty="0" smtClean="0"/>
              <a:t>To transmit eight bits:</a:t>
            </a:r>
          </a:p>
          <a:p>
            <a:pPr lvl="2"/>
            <a:r>
              <a:rPr lang="en-US" dirty="0" smtClean="0"/>
              <a:t>8 </a:t>
            </a:r>
            <a:r>
              <a:rPr lang="en-US" dirty="0"/>
              <a:t>bits encoded onto 8 </a:t>
            </a:r>
            <a:r>
              <a:rPr lang="en-US" dirty="0" err="1"/>
              <a:t>dibits</a:t>
            </a:r>
            <a:r>
              <a:rPr lang="en-US" dirty="0"/>
              <a:t> </a:t>
            </a:r>
          </a:p>
          <a:p>
            <a:pPr lvl="2"/>
            <a:r>
              <a:rPr lang="en-US" dirty="0" smtClean="0"/>
              <a:t>1.375 </a:t>
            </a:r>
            <a:r>
              <a:rPr lang="en-US" dirty="0" err="1" smtClean="0"/>
              <a:t>MSps</a:t>
            </a:r>
            <a:r>
              <a:rPr lang="en-US" dirty="0" smtClean="0"/>
              <a:t> x 8 bits/S = 11Mbps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998160" y="5206171"/>
            <a:ext cx="490529" cy="609600"/>
            <a:chOff x="6203950" y="3276600"/>
            <a:chExt cx="490529" cy="609600"/>
          </a:xfrm>
        </p:grpSpPr>
        <p:sp>
          <p:nvSpPr>
            <p:cNvPr id="6" name="Oval 5"/>
            <p:cNvSpPr/>
            <p:nvPr/>
          </p:nvSpPr>
          <p:spPr>
            <a:xfrm>
              <a:off x="6349996" y="3536950"/>
              <a:ext cx="81721" cy="81721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>
              <a:off x="6248401" y="3429000"/>
              <a:ext cx="309558" cy="304800"/>
            </a:xfrm>
            <a:prstGeom prst="arc">
              <a:avLst>
                <a:gd name="adj1" fmla="val 16200000"/>
                <a:gd name="adj2" fmla="val 537316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>
              <a:off x="6248401" y="3352800"/>
              <a:ext cx="376240" cy="457200"/>
            </a:xfrm>
            <a:prstGeom prst="arc">
              <a:avLst>
                <a:gd name="adj1" fmla="val 16200000"/>
                <a:gd name="adj2" fmla="val 537316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>
              <a:off x="6203950" y="3276600"/>
              <a:ext cx="490529" cy="609600"/>
            </a:xfrm>
            <a:prstGeom prst="arc">
              <a:avLst>
                <a:gd name="adj1" fmla="val 16200000"/>
                <a:gd name="adj2" fmla="val 537316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32658" y="5209365"/>
            <a:ext cx="744430" cy="744430"/>
            <a:chOff x="6432658" y="5209365"/>
            <a:chExt cx="744430" cy="744430"/>
          </a:xfrm>
        </p:grpSpPr>
        <p:pic>
          <p:nvPicPr>
            <p:cNvPr id="33" name="Picture 32" descr="Computer Silhouette Free Stock Photo - Public Domain Picture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658" y="5209365"/>
              <a:ext cx="744430" cy="744430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581686" y="5289550"/>
              <a:ext cx="460464" cy="3292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637351" y="5307170"/>
            <a:ext cx="36548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dirty="0" smtClean="0">
                <a:solidFill>
                  <a:srgbClr val="CCFF99"/>
                </a:solidFill>
              </a:rPr>
              <a:t>0010</a:t>
            </a:r>
            <a:endParaRPr lang="en-US" sz="1400" dirty="0">
              <a:solidFill>
                <a:srgbClr val="CCFF99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432658" y="1295400"/>
            <a:ext cx="744430" cy="744430"/>
            <a:chOff x="6432658" y="5209365"/>
            <a:chExt cx="744430" cy="744430"/>
          </a:xfrm>
        </p:grpSpPr>
        <p:pic>
          <p:nvPicPr>
            <p:cNvPr id="49" name="Picture 48" descr="Computer Silhouette Free Stock Photo - Public Domain Picture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658" y="5209365"/>
              <a:ext cx="744430" cy="744430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6581686" y="5289550"/>
              <a:ext cx="460464" cy="3292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 rot="10800000">
            <a:off x="7157799" y="1295400"/>
            <a:ext cx="490529" cy="609600"/>
            <a:chOff x="6203950" y="3276600"/>
            <a:chExt cx="490529" cy="609600"/>
          </a:xfrm>
        </p:grpSpPr>
        <p:sp>
          <p:nvSpPr>
            <p:cNvPr id="53" name="Oval 52"/>
            <p:cNvSpPr/>
            <p:nvPr/>
          </p:nvSpPr>
          <p:spPr>
            <a:xfrm>
              <a:off x="6349996" y="3536950"/>
              <a:ext cx="81721" cy="81721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>
              <a:off x="6248401" y="3429000"/>
              <a:ext cx="309558" cy="304800"/>
            </a:xfrm>
            <a:prstGeom prst="arc">
              <a:avLst>
                <a:gd name="adj1" fmla="val 16200000"/>
                <a:gd name="adj2" fmla="val 537316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>
              <a:off x="6248401" y="3352800"/>
              <a:ext cx="376240" cy="457200"/>
            </a:xfrm>
            <a:prstGeom prst="arc">
              <a:avLst>
                <a:gd name="adj1" fmla="val 16200000"/>
                <a:gd name="adj2" fmla="val 537316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6203950" y="3276600"/>
              <a:ext cx="490529" cy="609600"/>
            </a:xfrm>
            <a:prstGeom prst="arc">
              <a:avLst>
                <a:gd name="adj1" fmla="val 16200000"/>
                <a:gd name="adj2" fmla="val 537316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08681" y="4790426"/>
            <a:ext cx="1543623" cy="854080"/>
            <a:chOff x="7408681" y="4790426"/>
            <a:chExt cx="1543623" cy="854080"/>
          </a:xfrm>
        </p:grpSpPr>
        <p:grpSp>
          <p:nvGrpSpPr>
            <p:cNvPr id="3" name="Group 2"/>
            <p:cNvGrpSpPr/>
            <p:nvPr/>
          </p:nvGrpSpPr>
          <p:grpSpPr>
            <a:xfrm>
              <a:off x="7408681" y="4821332"/>
              <a:ext cx="1203395" cy="608859"/>
              <a:chOff x="7408681" y="4821332"/>
              <a:chExt cx="1203395" cy="608859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7527793" y="5198486"/>
                <a:ext cx="79620" cy="212725"/>
              </a:xfrm>
              <a:custGeom>
                <a:avLst/>
                <a:gdLst>
                  <a:gd name="connsiteX0" fmla="*/ 47627 w 88912"/>
                  <a:gd name="connsiteY0" fmla="*/ 0 h 250825"/>
                  <a:gd name="connsiteX1" fmla="*/ 85727 w 88912"/>
                  <a:gd name="connsiteY1" fmla="*/ 44450 h 250825"/>
                  <a:gd name="connsiteX2" fmla="*/ 2 w 88912"/>
                  <a:gd name="connsiteY2" fmla="*/ 82550 h 250825"/>
                  <a:gd name="connsiteX3" fmla="*/ 88902 w 88912"/>
                  <a:gd name="connsiteY3" fmla="*/ 127000 h 250825"/>
                  <a:gd name="connsiteX4" fmla="*/ 6352 w 88912"/>
                  <a:gd name="connsiteY4" fmla="*/ 161925 h 250825"/>
                  <a:gd name="connsiteX5" fmla="*/ 82552 w 88912"/>
                  <a:gd name="connsiteY5" fmla="*/ 209550 h 250825"/>
                  <a:gd name="connsiteX6" fmla="*/ 38102 w 88912"/>
                  <a:gd name="connsiteY6" fmla="*/ 250825 h 250825"/>
                  <a:gd name="connsiteX0" fmla="*/ 44453 w 85730"/>
                  <a:gd name="connsiteY0" fmla="*/ 0 h 250825"/>
                  <a:gd name="connsiteX1" fmla="*/ 82553 w 85730"/>
                  <a:gd name="connsiteY1" fmla="*/ 44450 h 250825"/>
                  <a:gd name="connsiteX2" fmla="*/ 3 w 85730"/>
                  <a:gd name="connsiteY2" fmla="*/ 79375 h 250825"/>
                  <a:gd name="connsiteX3" fmla="*/ 85728 w 85730"/>
                  <a:gd name="connsiteY3" fmla="*/ 127000 h 250825"/>
                  <a:gd name="connsiteX4" fmla="*/ 3178 w 85730"/>
                  <a:gd name="connsiteY4" fmla="*/ 161925 h 250825"/>
                  <a:gd name="connsiteX5" fmla="*/ 79378 w 85730"/>
                  <a:gd name="connsiteY5" fmla="*/ 209550 h 250825"/>
                  <a:gd name="connsiteX6" fmla="*/ 34928 w 85730"/>
                  <a:gd name="connsiteY6" fmla="*/ 250825 h 250825"/>
                  <a:gd name="connsiteX0" fmla="*/ 41287 w 82564"/>
                  <a:gd name="connsiteY0" fmla="*/ 0 h 250825"/>
                  <a:gd name="connsiteX1" fmla="*/ 79387 w 82564"/>
                  <a:gd name="connsiteY1" fmla="*/ 44450 h 250825"/>
                  <a:gd name="connsiteX2" fmla="*/ 3187 w 82564"/>
                  <a:gd name="connsiteY2" fmla="*/ 79375 h 250825"/>
                  <a:gd name="connsiteX3" fmla="*/ 82562 w 82564"/>
                  <a:gd name="connsiteY3" fmla="*/ 127000 h 250825"/>
                  <a:gd name="connsiteX4" fmla="*/ 12 w 82564"/>
                  <a:gd name="connsiteY4" fmla="*/ 161925 h 250825"/>
                  <a:gd name="connsiteX5" fmla="*/ 76212 w 82564"/>
                  <a:gd name="connsiteY5" fmla="*/ 209550 h 250825"/>
                  <a:gd name="connsiteX6" fmla="*/ 31762 w 82564"/>
                  <a:gd name="connsiteY6" fmla="*/ 250825 h 250825"/>
                  <a:gd name="connsiteX0" fmla="*/ 38103 w 79389"/>
                  <a:gd name="connsiteY0" fmla="*/ 0 h 250825"/>
                  <a:gd name="connsiteX1" fmla="*/ 76203 w 79389"/>
                  <a:gd name="connsiteY1" fmla="*/ 44450 h 250825"/>
                  <a:gd name="connsiteX2" fmla="*/ 3 w 79389"/>
                  <a:gd name="connsiteY2" fmla="*/ 79375 h 250825"/>
                  <a:gd name="connsiteX3" fmla="*/ 79378 w 79389"/>
                  <a:gd name="connsiteY3" fmla="*/ 127000 h 250825"/>
                  <a:gd name="connsiteX4" fmla="*/ 6353 w 79389"/>
                  <a:gd name="connsiteY4" fmla="*/ 161925 h 250825"/>
                  <a:gd name="connsiteX5" fmla="*/ 73028 w 79389"/>
                  <a:gd name="connsiteY5" fmla="*/ 209550 h 250825"/>
                  <a:gd name="connsiteX6" fmla="*/ 28578 w 79389"/>
                  <a:gd name="connsiteY6" fmla="*/ 250825 h 250825"/>
                  <a:gd name="connsiteX0" fmla="*/ 76203 w 79389"/>
                  <a:gd name="connsiteY0" fmla="*/ 0 h 206375"/>
                  <a:gd name="connsiteX1" fmla="*/ 3 w 79389"/>
                  <a:gd name="connsiteY1" fmla="*/ 34925 h 206375"/>
                  <a:gd name="connsiteX2" fmla="*/ 79378 w 79389"/>
                  <a:gd name="connsiteY2" fmla="*/ 82550 h 206375"/>
                  <a:gd name="connsiteX3" fmla="*/ 6353 w 79389"/>
                  <a:gd name="connsiteY3" fmla="*/ 117475 h 206375"/>
                  <a:gd name="connsiteX4" fmla="*/ 73028 w 79389"/>
                  <a:gd name="connsiteY4" fmla="*/ 165100 h 206375"/>
                  <a:gd name="connsiteX5" fmla="*/ 28578 w 79389"/>
                  <a:gd name="connsiteY5" fmla="*/ 206375 h 206375"/>
                  <a:gd name="connsiteX0" fmla="*/ 54220 w 79631"/>
                  <a:gd name="connsiteY0" fmla="*/ 0 h 212725"/>
                  <a:gd name="connsiteX1" fmla="*/ 245 w 79631"/>
                  <a:gd name="connsiteY1" fmla="*/ 41275 h 212725"/>
                  <a:gd name="connsiteX2" fmla="*/ 79620 w 79631"/>
                  <a:gd name="connsiteY2" fmla="*/ 88900 h 212725"/>
                  <a:gd name="connsiteX3" fmla="*/ 6595 w 79631"/>
                  <a:gd name="connsiteY3" fmla="*/ 123825 h 212725"/>
                  <a:gd name="connsiteX4" fmla="*/ 73270 w 79631"/>
                  <a:gd name="connsiteY4" fmla="*/ 171450 h 212725"/>
                  <a:gd name="connsiteX5" fmla="*/ 28820 w 79631"/>
                  <a:gd name="connsiteY5" fmla="*/ 212725 h 212725"/>
                  <a:gd name="connsiteX0" fmla="*/ 54220 w 79620"/>
                  <a:gd name="connsiteY0" fmla="*/ 0 h 212725"/>
                  <a:gd name="connsiteX1" fmla="*/ 245 w 79620"/>
                  <a:gd name="connsiteY1" fmla="*/ 41275 h 212725"/>
                  <a:gd name="connsiteX2" fmla="*/ 79620 w 79620"/>
                  <a:gd name="connsiteY2" fmla="*/ 88900 h 212725"/>
                  <a:gd name="connsiteX3" fmla="*/ 245 w 79620"/>
                  <a:gd name="connsiteY3" fmla="*/ 127000 h 212725"/>
                  <a:gd name="connsiteX4" fmla="*/ 73270 w 79620"/>
                  <a:gd name="connsiteY4" fmla="*/ 171450 h 212725"/>
                  <a:gd name="connsiteX5" fmla="*/ 28820 w 79620"/>
                  <a:gd name="connsiteY5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620" h="212725">
                    <a:moveTo>
                      <a:pt x="54220" y="0"/>
                    </a:moveTo>
                    <a:cubicBezTo>
                      <a:pt x="47870" y="13229"/>
                      <a:pt x="-3988" y="26458"/>
                      <a:pt x="245" y="41275"/>
                    </a:cubicBezTo>
                    <a:cubicBezTo>
                      <a:pt x="4478" y="56092"/>
                      <a:pt x="79620" y="74613"/>
                      <a:pt x="79620" y="88900"/>
                    </a:cubicBezTo>
                    <a:cubicBezTo>
                      <a:pt x="79620" y="103187"/>
                      <a:pt x="1303" y="113242"/>
                      <a:pt x="245" y="127000"/>
                    </a:cubicBezTo>
                    <a:cubicBezTo>
                      <a:pt x="-813" y="140758"/>
                      <a:pt x="68507" y="157162"/>
                      <a:pt x="73270" y="171450"/>
                    </a:cubicBezTo>
                    <a:cubicBezTo>
                      <a:pt x="78033" y="185738"/>
                      <a:pt x="53691" y="199496"/>
                      <a:pt x="28820" y="212725"/>
                    </a:cubicBezTo>
                  </a:path>
                </a:pathLst>
              </a:custGeom>
              <a:noFill/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7648328" y="5198486"/>
                <a:ext cx="79620" cy="212725"/>
              </a:xfrm>
              <a:custGeom>
                <a:avLst/>
                <a:gdLst>
                  <a:gd name="connsiteX0" fmla="*/ 47627 w 88912"/>
                  <a:gd name="connsiteY0" fmla="*/ 0 h 250825"/>
                  <a:gd name="connsiteX1" fmla="*/ 85727 w 88912"/>
                  <a:gd name="connsiteY1" fmla="*/ 44450 h 250825"/>
                  <a:gd name="connsiteX2" fmla="*/ 2 w 88912"/>
                  <a:gd name="connsiteY2" fmla="*/ 82550 h 250825"/>
                  <a:gd name="connsiteX3" fmla="*/ 88902 w 88912"/>
                  <a:gd name="connsiteY3" fmla="*/ 127000 h 250825"/>
                  <a:gd name="connsiteX4" fmla="*/ 6352 w 88912"/>
                  <a:gd name="connsiteY4" fmla="*/ 161925 h 250825"/>
                  <a:gd name="connsiteX5" fmla="*/ 82552 w 88912"/>
                  <a:gd name="connsiteY5" fmla="*/ 209550 h 250825"/>
                  <a:gd name="connsiteX6" fmla="*/ 38102 w 88912"/>
                  <a:gd name="connsiteY6" fmla="*/ 250825 h 250825"/>
                  <a:gd name="connsiteX0" fmla="*/ 44453 w 85730"/>
                  <a:gd name="connsiteY0" fmla="*/ 0 h 250825"/>
                  <a:gd name="connsiteX1" fmla="*/ 82553 w 85730"/>
                  <a:gd name="connsiteY1" fmla="*/ 44450 h 250825"/>
                  <a:gd name="connsiteX2" fmla="*/ 3 w 85730"/>
                  <a:gd name="connsiteY2" fmla="*/ 79375 h 250825"/>
                  <a:gd name="connsiteX3" fmla="*/ 85728 w 85730"/>
                  <a:gd name="connsiteY3" fmla="*/ 127000 h 250825"/>
                  <a:gd name="connsiteX4" fmla="*/ 3178 w 85730"/>
                  <a:gd name="connsiteY4" fmla="*/ 161925 h 250825"/>
                  <a:gd name="connsiteX5" fmla="*/ 79378 w 85730"/>
                  <a:gd name="connsiteY5" fmla="*/ 209550 h 250825"/>
                  <a:gd name="connsiteX6" fmla="*/ 34928 w 85730"/>
                  <a:gd name="connsiteY6" fmla="*/ 250825 h 250825"/>
                  <a:gd name="connsiteX0" fmla="*/ 41287 w 82564"/>
                  <a:gd name="connsiteY0" fmla="*/ 0 h 250825"/>
                  <a:gd name="connsiteX1" fmla="*/ 79387 w 82564"/>
                  <a:gd name="connsiteY1" fmla="*/ 44450 h 250825"/>
                  <a:gd name="connsiteX2" fmla="*/ 3187 w 82564"/>
                  <a:gd name="connsiteY2" fmla="*/ 79375 h 250825"/>
                  <a:gd name="connsiteX3" fmla="*/ 82562 w 82564"/>
                  <a:gd name="connsiteY3" fmla="*/ 127000 h 250825"/>
                  <a:gd name="connsiteX4" fmla="*/ 12 w 82564"/>
                  <a:gd name="connsiteY4" fmla="*/ 161925 h 250825"/>
                  <a:gd name="connsiteX5" fmla="*/ 76212 w 82564"/>
                  <a:gd name="connsiteY5" fmla="*/ 209550 h 250825"/>
                  <a:gd name="connsiteX6" fmla="*/ 31762 w 82564"/>
                  <a:gd name="connsiteY6" fmla="*/ 250825 h 250825"/>
                  <a:gd name="connsiteX0" fmla="*/ 38103 w 79389"/>
                  <a:gd name="connsiteY0" fmla="*/ 0 h 250825"/>
                  <a:gd name="connsiteX1" fmla="*/ 76203 w 79389"/>
                  <a:gd name="connsiteY1" fmla="*/ 44450 h 250825"/>
                  <a:gd name="connsiteX2" fmla="*/ 3 w 79389"/>
                  <a:gd name="connsiteY2" fmla="*/ 79375 h 250825"/>
                  <a:gd name="connsiteX3" fmla="*/ 79378 w 79389"/>
                  <a:gd name="connsiteY3" fmla="*/ 127000 h 250825"/>
                  <a:gd name="connsiteX4" fmla="*/ 6353 w 79389"/>
                  <a:gd name="connsiteY4" fmla="*/ 161925 h 250825"/>
                  <a:gd name="connsiteX5" fmla="*/ 73028 w 79389"/>
                  <a:gd name="connsiteY5" fmla="*/ 209550 h 250825"/>
                  <a:gd name="connsiteX6" fmla="*/ 28578 w 79389"/>
                  <a:gd name="connsiteY6" fmla="*/ 250825 h 250825"/>
                  <a:gd name="connsiteX0" fmla="*/ 76203 w 79389"/>
                  <a:gd name="connsiteY0" fmla="*/ 0 h 206375"/>
                  <a:gd name="connsiteX1" fmla="*/ 3 w 79389"/>
                  <a:gd name="connsiteY1" fmla="*/ 34925 h 206375"/>
                  <a:gd name="connsiteX2" fmla="*/ 79378 w 79389"/>
                  <a:gd name="connsiteY2" fmla="*/ 82550 h 206375"/>
                  <a:gd name="connsiteX3" fmla="*/ 6353 w 79389"/>
                  <a:gd name="connsiteY3" fmla="*/ 117475 h 206375"/>
                  <a:gd name="connsiteX4" fmla="*/ 73028 w 79389"/>
                  <a:gd name="connsiteY4" fmla="*/ 165100 h 206375"/>
                  <a:gd name="connsiteX5" fmla="*/ 28578 w 79389"/>
                  <a:gd name="connsiteY5" fmla="*/ 206375 h 206375"/>
                  <a:gd name="connsiteX0" fmla="*/ 54220 w 79631"/>
                  <a:gd name="connsiteY0" fmla="*/ 0 h 212725"/>
                  <a:gd name="connsiteX1" fmla="*/ 245 w 79631"/>
                  <a:gd name="connsiteY1" fmla="*/ 41275 h 212725"/>
                  <a:gd name="connsiteX2" fmla="*/ 79620 w 79631"/>
                  <a:gd name="connsiteY2" fmla="*/ 88900 h 212725"/>
                  <a:gd name="connsiteX3" fmla="*/ 6595 w 79631"/>
                  <a:gd name="connsiteY3" fmla="*/ 123825 h 212725"/>
                  <a:gd name="connsiteX4" fmla="*/ 73270 w 79631"/>
                  <a:gd name="connsiteY4" fmla="*/ 171450 h 212725"/>
                  <a:gd name="connsiteX5" fmla="*/ 28820 w 79631"/>
                  <a:gd name="connsiteY5" fmla="*/ 212725 h 212725"/>
                  <a:gd name="connsiteX0" fmla="*/ 54220 w 79620"/>
                  <a:gd name="connsiteY0" fmla="*/ 0 h 212725"/>
                  <a:gd name="connsiteX1" fmla="*/ 245 w 79620"/>
                  <a:gd name="connsiteY1" fmla="*/ 41275 h 212725"/>
                  <a:gd name="connsiteX2" fmla="*/ 79620 w 79620"/>
                  <a:gd name="connsiteY2" fmla="*/ 88900 h 212725"/>
                  <a:gd name="connsiteX3" fmla="*/ 245 w 79620"/>
                  <a:gd name="connsiteY3" fmla="*/ 127000 h 212725"/>
                  <a:gd name="connsiteX4" fmla="*/ 73270 w 79620"/>
                  <a:gd name="connsiteY4" fmla="*/ 171450 h 212725"/>
                  <a:gd name="connsiteX5" fmla="*/ 28820 w 79620"/>
                  <a:gd name="connsiteY5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620" h="212725">
                    <a:moveTo>
                      <a:pt x="54220" y="0"/>
                    </a:moveTo>
                    <a:cubicBezTo>
                      <a:pt x="47870" y="13229"/>
                      <a:pt x="-3988" y="26458"/>
                      <a:pt x="245" y="41275"/>
                    </a:cubicBezTo>
                    <a:cubicBezTo>
                      <a:pt x="4478" y="56092"/>
                      <a:pt x="79620" y="74613"/>
                      <a:pt x="79620" y="88900"/>
                    </a:cubicBezTo>
                    <a:cubicBezTo>
                      <a:pt x="79620" y="103187"/>
                      <a:pt x="1303" y="113242"/>
                      <a:pt x="245" y="127000"/>
                    </a:cubicBezTo>
                    <a:cubicBezTo>
                      <a:pt x="-813" y="140758"/>
                      <a:pt x="68507" y="157162"/>
                      <a:pt x="73270" y="171450"/>
                    </a:cubicBezTo>
                    <a:cubicBezTo>
                      <a:pt x="78033" y="185738"/>
                      <a:pt x="53691" y="199496"/>
                      <a:pt x="28820" y="212725"/>
                    </a:cubicBezTo>
                  </a:path>
                </a:pathLst>
              </a:custGeom>
              <a:noFill/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774163" y="5198486"/>
                <a:ext cx="77139" cy="228600"/>
              </a:xfrm>
              <a:custGeom>
                <a:avLst/>
                <a:gdLst>
                  <a:gd name="connsiteX0" fmla="*/ 47627 w 88912"/>
                  <a:gd name="connsiteY0" fmla="*/ 0 h 250825"/>
                  <a:gd name="connsiteX1" fmla="*/ 85727 w 88912"/>
                  <a:gd name="connsiteY1" fmla="*/ 44450 h 250825"/>
                  <a:gd name="connsiteX2" fmla="*/ 2 w 88912"/>
                  <a:gd name="connsiteY2" fmla="*/ 82550 h 250825"/>
                  <a:gd name="connsiteX3" fmla="*/ 88902 w 88912"/>
                  <a:gd name="connsiteY3" fmla="*/ 127000 h 250825"/>
                  <a:gd name="connsiteX4" fmla="*/ 6352 w 88912"/>
                  <a:gd name="connsiteY4" fmla="*/ 161925 h 250825"/>
                  <a:gd name="connsiteX5" fmla="*/ 82552 w 88912"/>
                  <a:gd name="connsiteY5" fmla="*/ 209550 h 250825"/>
                  <a:gd name="connsiteX6" fmla="*/ 38102 w 88912"/>
                  <a:gd name="connsiteY6" fmla="*/ 250825 h 250825"/>
                  <a:gd name="connsiteX0" fmla="*/ 44453 w 85730"/>
                  <a:gd name="connsiteY0" fmla="*/ 0 h 250825"/>
                  <a:gd name="connsiteX1" fmla="*/ 82553 w 85730"/>
                  <a:gd name="connsiteY1" fmla="*/ 44450 h 250825"/>
                  <a:gd name="connsiteX2" fmla="*/ 3 w 85730"/>
                  <a:gd name="connsiteY2" fmla="*/ 79375 h 250825"/>
                  <a:gd name="connsiteX3" fmla="*/ 85728 w 85730"/>
                  <a:gd name="connsiteY3" fmla="*/ 127000 h 250825"/>
                  <a:gd name="connsiteX4" fmla="*/ 3178 w 85730"/>
                  <a:gd name="connsiteY4" fmla="*/ 161925 h 250825"/>
                  <a:gd name="connsiteX5" fmla="*/ 79378 w 85730"/>
                  <a:gd name="connsiteY5" fmla="*/ 209550 h 250825"/>
                  <a:gd name="connsiteX6" fmla="*/ 34928 w 85730"/>
                  <a:gd name="connsiteY6" fmla="*/ 250825 h 250825"/>
                  <a:gd name="connsiteX0" fmla="*/ 41287 w 82564"/>
                  <a:gd name="connsiteY0" fmla="*/ 0 h 250825"/>
                  <a:gd name="connsiteX1" fmla="*/ 79387 w 82564"/>
                  <a:gd name="connsiteY1" fmla="*/ 44450 h 250825"/>
                  <a:gd name="connsiteX2" fmla="*/ 3187 w 82564"/>
                  <a:gd name="connsiteY2" fmla="*/ 79375 h 250825"/>
                  <a:gd name="connsiteX3" fmla="*/ 82562 w 82564"/>
                  <a:gd name="connsiteY3" fmla="*/ 127000 h 250825"/>
                  <a:gd name="connsiteX4" fmla="*/ 12 w 82564"/>
                  <a:gd name="connsiteY4" fmla="*/ 161925 h 250825"/>
                  <a:gd name="connsiteX5" fmla="*/ 76212 w 82564"/>
                  <a:gd name="connsiteY5" fmla="*/ 209550 h 250825"/>
                  <a:gd name="connsiteX6" fmla="*/ 31762 w 82564"/>
                  <a:gd name="connsiteY6" fmla="*/ 250825 h 250825"/>
                  <a:gd name="connsiteX0" fmla="*/ 38103 w 79389"/>
                  <a:gd name="connsiteY0" fmla="*/ 0 h 250825"/>
                  <a:gd name="connsiteX1" fmla="*/ 76203 w 79389"/>
                  <a:gd name="connsiteY1" fmla="*/ 44450 h 250825"/>
                  <a:gd name="connsiteX2" fmla="*/ 3 w 79389"/>
                  <a:gd name="connsiteY2" fmla="*/ 79375 h 250825"/>
                  <a:gd name="connsiteX3" fmla="*/ 79378 w 79389"/>
                  <a:gd name="connsiteY3" fmla="*/ 127000 h 250825"/>
                  <a:gd name="connsiteX4" fmla="*/ 6353 w 79389"/>
                  <a:gd name="connsiteY4" fmla="*/ 161925 h 250825"/>
                  <a:gd name="connsiteX5" fmla="*/ 73028 w 79389"/>
                  <a:gd name="connsiteY5" fmla="*/ 209550 h 250825"/>
                  <a:gd name="connsiteX6" fmla="*/ 28578 w 79389"/>
                  <a:gd name="connsiteY6" fmla="*/ 250825 h 250825"/>
                  <a:gd name="connsiteX0" fmla="*/ 76203 w 79389"/>
                  <a:gd name="connsiteY0" fmla="*/ 0 h 206375"/>
                  <a:gd name="connsiteX1" fmla="*/ 3 w 79389"/>
                  <a:gd name="connsiteY1" fmla="*/ 34925 h 206375"/>
                  <a:gd name="connsiteX2" fmla="*/ 79378 w 79389"/>
                  <a:gd name="connsiteY2" fmla="*/ 82550 h 206375"/>
                  <a:gd name="connsiteX3" fmla="*/ 6353 w 79389"/>
                  <a:gd name="connsiteY3" fmla="*/ 117475 h 206375"/>
                  <a:gd name="connsiteX4" fmla="*/ 73028 w 79389"/>
                  <a:gd name="connsiteY4" fmla="*/ 165100 h 206375"/>
                  <a:gd name="connsiteX5" fmla="*/ 28578 w 79389"/>
                  <a:gd name="connsiteY5" fmla="*/ 206375 h 206375"/>
                  <a:gd name="connsiteX0" fmla="*/ 54220 w 79631"/>
                  <a:gd name="connsiteY0" fmla="*/ 0 h 212725"/>
                  <a:gd name="connsiteX1" fmla="*/ 245 w 79631"/>
                  <a:gd name="connsiteY1" fmla="*/ 41275 h 212725"/>
                  <a:gd name="connsiteX2" fmla="*/ 79620 w 79631"/>
                  <a:gd name="connsiteY2" fmla="*/ 88900 h 212725"/>
                  <a:gd name="connsiteX3" fmla="*/ 6595 w 79631"/>
                  <a:gd name="connsiteY3" fmla="*/ 123825 h 212725"/>
                  <a:gd name="connsiteX4" fmla="*/ 73270 w 79631"/>
                  <a:gd name="connsiteY4" fmla="*/ 171450 h 212725"/>
                  <a:gd name="connsiteX5" fmla="*/ 28820 w 79631"/>
                  <a:gd name="connsiteY5" fmla="*/ 212725 h 212725"/>
                  <a:gd name="connsiteX0" fmla="*/ 54220 w 79620"/>
                  <a:gd name="connsiteY0" fmla="*/ 0 h 212725"/>
                  <a:gd name="connsiteX1" fmla="*/ 245 w 79620"/>
                  <a:gd name="connsiteY1" fmla="*/ 41275 h 212725"/>
                  <a:gd name="connsiteX2" fmla="*/ 79620 w 79620"/>
                  <a:gd name="connsiteY2" fmla="*/ 88900 h 212725"/>
                  <a:gd name="connsiteX3" fmla="*/ 245 w 79620"/>
                  <a:gd name="connsiteY3" fmla="*/ 127000 h 212725"/>
                  <a:gd name="connsiteX4" fmla="*/ 73270 w 79620"/>
                  <a:gd name="connsiteY4" fmla="*/ 171450 h 212725"/>
                  <a:gd name="connsiteX5" fmla="*/ 28820 w 79620"/>
                  <a:gd name="connsiteY5" fmla="*/ 212725 h 212725"/>
                  <a:gd name="connsiteX0" fmla="*/ 54469 w 80940"/>
                  <a:gd name="connsiteY0" fmla="*/ 0 h 212725"/>
                  <a:gd name="connsiteX1" fmla="*/ 494 w 80940"/>
                  <a:gd name="connsiteY1" fmla="*/ 41275 h 212725"/>
                  <a:gd name="connsiteX2" fmla="*/ 79869 w 80940"/>
                  <a:gd name="connsiteY2" fmla="*/ 88900 h 212725"/>
                  <a:gd name="connsiteX3" fmla="*/ 43358 w 80940"/>
                  <a:gd name="connsiteY3" fmla="*/ 103187 h 212725"/>
                  <a:gd name="connsiteX4" fmla="*/ 494 w 80940"/>
                  <a:gd name="connsiteY4" fmla="*/ 127000 h 212725"/>
                  <a:gd name="connsiteX5" fmla="*/ 73519 w 80940"/>
                  <a:gd name="connsiteY5" fmla="*/ 171450 h 212725"/>
                  <a:gd name="connsiteX6" fmla="*/ 29069 w 80940"/>
                  <a:gd name="connsiteY6" fmla="*/ 212725 h 212725"/>
                  <a:gd name="connsiteX0" fmla="*/ 60047 w 79698"/>
                  <a:gd name="connsiteY0" fmla="*/ 0 h 212725"/>
                  <a:gd name="connsiteX1" fmla="*/ 6072 w 79698"/>
                  <a:gd name="connsiteY1" fmla="*/ 41275 h 212725"/>
                  <a:gd name="connsiteX2" fmla="*/ 6072 w 79698"/>
                  <a:gd name="connsiteY2" fmla="*/ 66675 h 212725"/>
                  <a:gd name="connsiteX3" fmla="*/ 48936 w 79698"/>
                  <a:gd name="connsiteY3" fmla="*/ 103187 h 212725"/>
                  <a:gd name="connsiteX4" fmla="*/ 6072 w 79698"/>
                  <a:gd name="connsiteY4" fmla="*/ 127000 h 212725"/>
                  <a:gd name="connsiteX5" fmla="*/ 79097 w 79698"/>
                  <a:gd name="connsiteY5" fmla="*/ 171450 h 212725"/>
                  <a:gd name="connsiteX6" fmla="*/ 34647 w 79698"/>
                  <a:gd name="connsiteY6" fmla="*/ 212725 h 212725"/>
                  <a:gd name="connsiteX0" fmla="*/ 54470 w 78094"/>
                  <a:gd name="connsiteY0" fmla="*/ 0 h 212725"/>
                  <a:gd name="connsiteX1" fmla="*/ 76695 w 78094"/>
                  <a:gd name="connsiteY1" fmla="*/ 19050 h 212725"/>
                  <a:gd name="connsiteX2" fmla="*/ 495 w 78094"/>
                  <a:gd name="connsiteY2" fmla="*/ 66675 h 212725"/>
                  <a:gd name="connsiteX3" fmla="*/ 43359 w 78094"/>
                  <a:gd name="connsiteY3" fmla="*/ 103187 h 212725"/>
                  <a:gd name="connsiteX4" fmla="*/ 495 w 78094"/>
                  <a:gd name="connsiteY4" fmla="*/ 127000 h 212725"/>
                  <a:gd name="connsiteX5" fmla="*/ 73520 w 78094"/>
                  <a:gd name="connsiteY5" fmla="*/ 171450 h 212725"/>
                  <a:gd name="connsiteX6" fmla="*/ 29070 w 78094"/>
                  <a:gd name="connsiteY6" fmla="*/ 212725 h 212725"/>
                  <a:gd name="connsiteX0" fmla="*/ 3670 w 76697"/>
                  <a:gd name="connsiteY0" fmla="*/ 0 h 231775"/>
                  <a:gd name="connsiteX1" fmla="*/ 76695 w 76697"/>
                  <a:gd name="connsiteY1" fmla="*/ 38100 h 231775"/>
                  <a:gd name="connsiteX2" fmla="*/ 495 w 76697"/>
                  <a:gd name="connsiteY2" fmla="*/ 85725 h 231775"/>
                  <a:gd name="connsiteX3" fmla="*/ 43359 w 76697"/>
                  <a:gd name="connsiteY3" fmla="*/ 122237 h 231775"/>
                  <a:gd name="connsiteX4" fmla="*/ 495 w 76697"/>
                  <a:gd name="connsiteY4" fmla="*/ 146050 h 231775"/>
                  <a:gd name="connsiteX5" fmla="*/ 73520 w 76697"/>
                  <a:gd name="connsiteY5" fmla="*/ 190500 h 231775"/>
                  <a:gd name="connsiteX6" fmla="*/ 29070 w 76697"/>
                  <a:gd name="connsiteY6" fmla="*/ 231775 h 231775"/>
                  <a:gd name="connsiteX0" fmla="*/ 35420 w 77139"/>
                  <a:gd name="connsiteY0" fmla="*/ 0 h 228600"/>
                  <a:gd name="connsiteX1" fmla="*/ 76695 w 77139"/>
                  <a:gd name="connsiteY1" fmla="*/ 34925 h 228600"/>
                  <a:gd name="connsiteX2" fmla="*/ 495 w 77139"/>
                  <a:gd name="connsiteY2" fmla="*/ 82550 h 228600"/>
                  <a:gd name="connsiteX3" fmla="*/ 43359 w 77139"/>
                  <a:gd name="connsiteY3" fmla="*/ 119062 h 228600"/>
                  <a:gd name="connsiteX4" fmla="*/ 495 w 77139"/>
                  <a:gd name="connsiteY4" fmla="*/ 142875 h 228600"/>
                  <a:gd name="connsiteX5" fmla="*/ 73520 w 77139"/>
                  <a:gd name="connsiteY5" fmla="*/ 187325 h 228600"/>
                  <a:gd name="connsiteX6" fmla="*/ 29070 w 77139"/>
                  <a:gd name="connsiteY6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139" h="228600">
                    <a:moveTo>
                      <a:pt x="35420" y="0"/>
                    </a:moveTo>
                    <a:cubicBezTo>
                      <a:pt x="29070" y="13229"/>
                      <a:pt x="82516" y="21167"/>
                      <a:pt x="76695" y="34925"/>
                    </a:cubicBezTo>
                    <a:cubicBezTo>
                      <a:pt x="70874" y="48683"/>
                      <a:pt x="6051" y="68527"/>
                      <a:pt x="495" y="82550"/>
                    </a:cubicBezTo>
                    <a:cubicBezTo>
                      <a:pt x="-5061" y="96573"/>
                      <a:pt x="56588" y="112712"/>
                      <a:pt x="43359" y="119062"/>
                    </a:cubicBezTo>
                    <a:cubicBezTo>
                      <a:pt x="30130" y="125412"/>
                      <a:pt x="-4532" y="131498"/>
                      <a:pt x="495" y="142875"/>
                    </a:cubicBezTo>
                    <a:cubicBezTo>
                      <a:pt x="5522" y="154252"/>
                      <a:pt x="68757" y="173037"/>
                      <a:pt x="73520" y="187325"/>
                    </a:cubicBezTo>
                    <a:cubicBezTo>
                      <a:pt x="78283" y="201613"/>
                      <a:pt x="53941" y="215371"/>
                      <a:pt x="29070" y="228600"/>
                    </a:cubicBezTo>
                  </a:path>
                </a:pathLst>
              </a:custGeom>
              <a:noFill/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7901159" y="5198486"/>
                <a:ext cx="77139" cy="228600"/>
              </a:xfrm>
              <a:custGeom>
                <a:avLst/>
                <a:gdLst>
                  <a:gd name="connsiteX0" fmla="*/ 47627 w 88912"/>
                  <a:gd name="connsiteY0" fmla="*/ 0 h 250825"/>
                  <a:gd name="connsiteX1" fmla="*/ 85727 w 88912"/>
                  <a:gd name="connsiteY1" fmla="*/ 44450 h 250825"/>
                  <a:gd name="connsiteX2" fmla="*/ 2 w 88912"/>
                  <a:gd name="connsiteY2" fmla="*/ 82550 h 250825"/>
                  <a:gd name="connsiteX3" fmla="*/ 88902 w 88912"/>
                  <a:gd name="connsiteY3" fmla="*/ 127000 h 250825"/>
                  <a:gd name="connsiteX4" fmla="*/ 6352 w 88912"/>
                  <a:gd name="connsiteY4" fmla="*/ 161925 h 250825"/>
                  <a:gd name="connsiteX5" fmla="*/ 82552 w 88912"/>
                  <a:gd name="connsiteY5" fmla="*/ 209550 h 250825"/>
                  <a:gd name="connsiteX6" fmla="*/ 38102 w 88912"/>
                  <a:gd name="connsiteY6" fmla="*/ 250825 h 250825"/>
                  <a:gd name="connsiteX0" fmla="*/ 44453 w 85730"/>
                  <a:gd name="connsiteY0" fmla="*/ 0 h 250825"/>
                  <a:gd name="connsiteX1" fmla="*/ 82553 w 85730"/>
                  <a:gd name="connsiteY1" fmla="*/ 44450 h 250825"/>
                  <a:gd name="connsiteX2" fmla="*/ 3 w 85730"/>
                  <a:gd name="connsiteY2" fmla="*/ 79375 h 250825"/>
                  <a:gd name="connsiteX3" fmla="*/ 85728 w 85730"/>
                  <a:gd name="connsiteY3" fmla="*/ 127000 h 250825"/>
                  <a:gd name="connsiteX4" fmla="*/ 3178 w 85730"/>
                  <a:gd name="connsiteY4" fmla="*/ 161925 h 250825"/>
                  <a:gd name="connsiteX5" fmla="*/ 79378 w 85730"/>
                  <a:gd name="connsiteY5" fmla="*/ 209550 h 250825"/>
                  <a:gd name="connsiteX6" fmla="*/ 34928 w 85730"/>
                  <a:gd name="connsiteY6" fmla="*/ 250825 h 250825"/>
                  <a:gd name="connsiteX0" fmla="*/ 41287 w 82564"/>
                  <a:gd name="connsiteY0" fmla="*/ 0 h 250825"/>
                  <a:gd name="connsiteX1" fmla="*/ 79387 w 82564"/>
                  <a:gd name="connsiteY1" fmla="*/ 44450 h 250825"/>
                  <a:gd name="connsiteX2" fmla="*/ 3187 w 82564"/>
                  <a:gd name="connsiteY2" fmla="*/ 79375 h 250825"/>
                  <a:gd name="connsiteX3" fmla="*/ 82562 w 82564"/>
                  <a:gd name="connsiteY3" fmla="*/ 127000 h 250825"/>
                  <a:gd name="connsiteX4" fmla="*/ 12 w 82564"/>
                  <a:gd name="connsiteY4" fmla="*/ 161925 h 250825"/>
                  <a:gd name="connsiteX5" fmla="*/ 76212 w 82564"/>
                  <a:gd name="connsiteY5" fmla="*/ 209550 h 250825"/>
                  <a:gd name="connsiteX6" fmla="*/ 31762 w 82564"/>
                  <a:gd name="connsiteY6" fmla="*/ 250825 h 250825"/>
                  <a:gd name="connsiteX0" fmla="*/ 38103 w 79389"/>
                  <a:gd name="connsiteY0" fmla="*/ 0 h 250825"/>
                  <a:gd name="connsiteX1" fmla="*/ 76203 w 79389"/>
                  <a:gd name="connsiteY1" fmla="*/ 44450 h 250825"/>
                  <a:gd name="connsiteX2" fmla="*/ 3 w 79389"/>
                  <a:gd name="connsiteY2" fmla="*/ 79375 h 250825"/>
                  <a:gd name="connsiteX3" fmla="*/ 79378 w 79389"/>
                  <a:gd name="connsiteY3" fmla="*/ 127000 h 250825"/>
                  <a:gd name="connsiteX4" fmla="*/ 6353 w 79389"/>
                  <a:gd name="connsiteY4" fmla="*/ 161925 h 250825"/>
                  <a:gd name="connsiteX5" fmla="*/ 73028 w 79389"/>
                  <a:gd name="connsiteY5" fmla="*/ 209550 h 250825"/>
                  <a:gd name="connsiteX6" fmla="*/ 28578 w 79389"/>
                  <a:gd name="connsiteY6" fmla="*/ 250825 h 250825"/>
                  <a:gd name="connsiteX0" fmla="*/ 76203 w 79389"/>
                  <a:gd name="connsiteY0" fmla="*/ 0 h 206375"/>
                  <a:gd name="connsiteX1" fmla="*/ 3 w 79389"/>
                  <a:gd name="connsiteY1" fmla="*/ 34925 h 206375"/>
                  <a:gd name="connsiteX2" fmla="*/ 79378 w 79389"/>
                  <a:gd name="connsiteY2" fmla="*/ 82550 h 206375"/>
                  <a:gd name="connsiteX3" fmla="*/ 6353 w 79389"/>
                  <a:gd name="connsiteY3" fmla="*/ 117475 h 206375"/>
                  <a:gd name="connsiteX4" fmla="*/ 73028 w 79389"/>
                  <a:gd name="connsiteY4" fmla="*/ 165100 h 206375"/>
                  <a:gd name="connsiteX5" fmla="*/ 28578 w 79389"/>
                  <a:gd name="connsiteY5" fmla="*/ 206375 h 206375"/>
                  <a:gd name="connsiteX0" fmla="*/ 54220 w 79631"/>
                  <a:gd name="connsiteY0" fmla="*/ 0 h 212725"/>
                  <a:gd name="connsiteX1" fmla="*/ 245 w 79631"/>
                  <a:gd name="connsiteY1" fmla="*/ 41275 h 212725"/>
                  <a:gd name="connsiteX2" fmla="*/ 79620 w 79631"/>
                  <a:gd name="connsiteY2" fmla="*/ 88900 h 212725"/>
                  <a:gd name="connsiteX3" fmla="*/ 6595 w 79631"/>
                  <a:gd name="connsiteY3" fmla="*/ 123825 h 212725"/>
                  <a:gd name="connsiteX4" fmla="*/ 73270 w 79631"/>
                  <a:gd name="connsiteY4" fmla="*/ 171450 h 212725"/>
                  <a:gd name="connsiteX5" fmla="*/ 28820 w 79631"/>
                  <a:gd name="connsiteY5" fmla="*/ 212725 h 212725"/>
                  <a:gd name="connsiteX0" fmla="*/ 54220 w 79620"/>
                  <a:gd name="connsiteY0" fmla="*/ 0 h 212725"/>
                  <a:gd name="connsiteX1" fmla="*/ 245 w 79620"/>
                  <a:gd name="connsiteY1" fmla="*/ 41275 h 212725"/>
                  <a:gd name="connsiteX2" fmla="*/ 79620 w 79620"/>
                  <a:gd name="connsiteY2" fmla="*/ 88900 h 212725"/>
                  <a:gd name="connsiteX3" fmla="*/ 245 w 79620"/>
                  <a:gd name="connsiteY3" fmla="*/ 127000 h 212725"/>
                  <a:gd name="connsiteX4" fmla="*/ 73270 w 79620"/>
                  <a:gd name="connsiteY4" fmla="*/ 171450 h 212725"/>
                  <a:gd name="connsiteX5" fmla="*/ 28820 w 79620"/>
                  <a:gd name="connsiteY5" fmla="*/ 212725 h 212725"/>
                  <a:gd name="connsiteX0" fmla="*/ 54469 w 80940"/>
                  <a:gd name="connsiteY0" fmla="*/ 0 h 212725"/>
                  <a:gd name="connsiteX1" fmla="*/ 494 w 80940"/>
                  <a:gd name="connsiteY1" fmla="*/ 41275 h 212725"/>
                  <a:gd name="connsiteX2" fmla="*/ 79869 w 80940"/>
                  <a:gd name="connsiteY2" fmla="*/ 88900 h 212725"/>
                  <a:gd name="connsiteX3" fmla="*/ 43358 w 80940"/>
                  <a:gd name="connsiteY3" fmla="*/ 103187 h 212725"/>
                  <a:gd name="connsiteX4" fmla="*/ 494 w 80940"/>
                  <a:gd name="connsiteY4" fmla="*/ 127000 h 212725"/>
                  <a:gd name="connsiteX5" fmla="*/ 73519 w 80940"/>
                  <a:gd name="connsiteY5" fmla="*/ 171450 h 212725"/>
                  <a:gd name="connsiteX6" fmla="*/ 29069 w 80940"/>
                  <a:gd name="connsiteY6" fmla="*/ 212725 h 212725"/>
                  <a:gd name="connsiteX0" fmla="*/ 60047 w 79698"/>
                  <a:gd name="connsiteY0" fmla="*/ 0 h 212725"/>
                  <a:gd name="connsiteX1" fmla="*/ 6072 w 79698"/>
                  <a:gd name="connsiteY1" fmla="*/ 41275 h 212725"/>
                  <a:gd name="connsiteX2" fmla="*/ 6072 w 79698"/>
                  <a:gd name="connsiteY2" fmla="*/ 66675 h 212725"/>
                  <a:gd name="connsiteX3" fmla="*/ 48936 w 79698"/>
                  <a:gd name="connsiteY3" fmla="*/ 103187 h 212725"/>
                  <a:gd name="connsiteX4" fmla="*/ 6072 w 79698"/>
                  <a:gd name="connsiteY4" fmla="*/ 127000 h 212725"/>
                  <a:gd name="connsiteX5" fmla="*/ 79097 w 79698"/>
                  <a:gd name="connsiteY5" fmla="*/ 171450 h 212725"/>
                  <a:gd name="connsiteX6" fmla="*/ 34647 w 79698"/>
                  <a:gd name="connsiteY6" fmla="*/ 212725 h 212725"/>
                  <a:gd name="connsiteX0" fmla="*/ 54470 w 78094"/>
                  <a:gd name="connsiteY0" fmla="*/ 0 h 212725"/>
                  <a:gd name="connsiteX1" fmla="*/ 76695 w 78094"/>
                  <a:gd name="connsiteY1" fmla="*/ 19050 h 212725"/>
                  <a:gd name="connsiteX2" fmla="*/ 495 w 78094"/>
                  <a:gd name="connsiteY2" fmla="*/ 66675 h 212725"/>
                  <a:gd name="connsiteX3" fmla="*/ 43359 w 78094"/>
                  <a:gd name="connsiteY3" fmla="*/ 103187 h 212725"/>
                  <a:gd name="connsiteX4" fmla="*/ 495 w 78094"/>
                  <a:gd name="connsiteY4" fmla="*/ 127000 h 212725"/>
                  <a:gd name="connsiteX5" fmla="*/ 73520 w 78094"/>
                  <a:gd name="connsiteY5" fmla="*/ 171450 h 212725"/>
                  <a:gd name="connsiteX6" fmla="*/ 29070 w 78094"/>
                  <a:gd name="connsiteY6" fmla="*/ 212725 h 212725"/>
                  <a:gd name="connsiteX0" fmla="*/ 3670 w 76697"/>
                  <a:gd name="connsiteY0" fmla="*/ 0 h 231775"/>
                  <a:gd name="connsiteX1" fmla="*/ 76695 w 76697"/>
                  <a:gd name="connsiteY1" fmla="*/ 38100 h 231775"/>
                  <a:gd name="connsiteX2" fmla="*/ 495 w 76697"/>
                  <a:gd name="connsiteY2" fmla="*/ 85725 h 231775"/>
                  <a:gd name="connsiteX3" fmla="*/ 43359 w 76697"/>
                  <a:gd name="connsiteY3" fmla="*/ 122237 h 231775"/>
                  <a:gd name="connsiteX4" fmla="*/ 495 w 76697"/>
                  <a:gd name="connsiteY4" fmla="*/ 146050 h 231775"/>
                  <a:gd name="connsiteX5" fmla="*/ 73520 w 76697"/>
                  <a:gd name="connsiteY5" fmla="*/ 190500 h 231775"/>
                  <a:gd name="connsiteX6" fmla="*/ 29070 w 76697"/>
                  <a:gd name="connsiteY6" fmla="*/ 231775 h 231775"/>
                  <a:gd name="connsiteX0" fmla="*/ 35420 w 77139"/>
                  <a:gd name="connsiteY0" fmla="*/ 0 h 228600"/>
                  <a:gd name="connsiteX1" fmla="*/ 76695 w 77139"/>
                  <a:gd name="connsiteY1" fmla="*/ 34925 h 228600"/>
                  <a:gd name="connsiteX2" fmla="*/ 495 w 77139"/>
                  <a:gd name="connsiteY2" fmla="*/ 82550 h 228600"/>
                  <a:gd name="connsiteX3" fmla="*/ 43359 w 77139"/>
                  <a:gd name="connsiteY3" fmla="*/ 119062 h 228600"/>
                  <a:gd name="connsiteX4" fmla="*/ 495 w 77139"/>
                  <a:gd name="connsiteY4" fmla="*/ 142875 h 228600"/>
                  <a:gd name="connsiteX5" fmla="*/ 73520 w 77139"/>
                  <a:gd name="connsiteY5" fmla="*/ 187325 h 228600"/>
                  <a:gd name="connsiteX6" fmla="*/ 29070 w 77139"/>
                  <a:gd name="connsiteY6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139" h="228600">
                    <a:moveTo>
                      <a:pt x="35420" y="0"/>
                    </a:moveTo>
                    <a:cubicBezTo>
                      <a:pt x="29070" y="13229"/>
                      <a:pt x="82516" y="21167"/>
                      <a:pt x="76695" y="34925"/>
                    </a:cubicBezTo>
                    <a:cubicBezTo>
                      <a:pt x="70874" y="48683"/>
                      <a:pt x="6051" y="68527"/>
                      <a:pt x="495" y="82550"/>
                    </a:cubicBezTo>
                    <a:cubicBezTo>
                      <a:pt x="-5061" y="96573"/>
                      <a:pt x="56588" y="112712"/>
                      <a:pt x="43359" y="119062"/>
                    </a:cubicBezTo>
                    <a:cubicBezTo>
                      <a:pt x="30130" y="125412"/>
                      <a:pt x="-4532" y="131498"/>
                      <a:pt x="495" y="142875"/>
                    </a:cubicBezTo>
                    <a:cubicBezTo>
                      <a:pt x="5522" y="154252"/>
                      <a:pt x="68757" y="173037"/>
                      <a:pt x="73520" y="187325"/>
                    </a:cubicBezTo>
                    <a:cubicBezTo>
                      <a:pt x="78283" y="201613"/>
                      <a:pt x="53941" y="215371"/>
                      <a:pt x="29070" y="228600"/>
                    </a:cubicBezTo>
                  </a:path>
                </a:pathLst>
              </a:custGeom>
              <a:noFill/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8027448" y="5217466"/>
                <a:ext cx="79620" cy="212725"/>
              </a:xfrm>
              <a:custGeom>
                <a:avLst/>
                <a:gdLst>
                  <a:gd name="connsiteX0" fmla="*/ 47627 w 88912"/>
                  <a:gd name="connsiteY0" fmla="*/ 0 h 250825"/>
                  <a:gd name="connsiteX1" fmla="*/ 85727 w 88912"/>
                  <a:gd name="connsiteY1" fmla="*/ 44450 h 250825"/>
                  <a:gd name="connsiteX2" fmla="*/ 2 w 88912"/>
                  <a:gd name="connsiteY2" fmla="*/ 82550 h 250825"/>
                  <a:gd name="connsiteX3" fmla="*/ 88902 w 88912"/>
                  <a:gd name="connsiteY3" fmla="*/ 127000 h 250825"/>
                  <a:gd name="connsiteX4" fmla="*/ 6352 w 88912"/>
                  <a:gd name="connsiteY4" fmla="*/ 161925 h 250825"/>
                  <a:gd name="connsiteX5" fmla="*/ 82552 w 88912"/>
                  <a:gd name="connsiteY5" fmla="*/ 209550 h 250825"/>
                  <a:gd name="connsiteX6" fmla="*/ 38102 w 88912"/>
                  <a:gd name="connsiteY6" fmla="*/ 250825 h 250825"/>
                  <a:gd name="connsiteX0" fmla="*/ 44453 w 85730"/>
                  <a:gd name="connsiteY0" fmla="*/ 0 h 250825"/>
                  <a:gd name="connsiteX1" fmla="*/ 82553 w 85730"/>
                  <a:gd name="connsiteY1" fmla="*/ 44450 h 250825"/>
                  <a:gd name="connsiteX2" fmla="*/ 3 w 85730"/>
                  <a:gd name="connsiteY2" fmla="*/ 79375 h 250825"/>
                  <a:gd name="connsiteX3" fmla="*/ 85728 w 85730"/>
                  <a:gd name="connsiteY3" fmla="*/ 127000 h 250825"/>
                  <a:gd name="connsiteX4" fmla="*/ 3178 w 85730"/>
                  <a:gd name="connsiteY4" fmla="*/ 161925 h 250825"/>
                  <a:gd name="connsiteX5" fmla="*/ 79378 w 85730"/>
                  <a:gd name="connsiteY5" fmla="*/ 209550 h 250825"/>
                  <a:gd name="connsiteX6" fmla="*/ 34928 w 85730"/>
                  <a:gd name="connsiteY6" fmla="*/ 250825 h 250825"/>
                  <a:gd name="connsiteX0" fmla="*/ 41287 w 82564"/>
                  <a:gd name="connsiteY0" fmla="*/ 0 h 250825"/>
                  <a:gd name="connsiteX1" fmla="*/ 79387 w 82564"/>
                  <a:gd name="connsiteY1" fmla="*/ 44450 h 250825"/>
                  <a:gd name="connsiteX2" fmla="*/ 3187 w 82564"/>
                  <a:gd name="connsiteY2" fmla="*/ 79375 h 250825"/>
                  <a:gd name="connsiteX3" fmla="*/ 82562 w 82564"/>
                  <a:gd name="connsiteY3" fmla="*/ 127000 h 250825"/>
                  <a:gd name="connsiteX4" fmla="*/ 12 w 82564"/>
                  <a:gd name="connsiteY4" fmla="*/ 161925 h 250825"/>
                  <a:gd name="connsiteX5" fmla="*/ 76212 w 82564"/>
                  <a:gd name="connsiteY5" fmla="*/ 209550 h 250825"/>
                  <a:gd name="connsiteX6" fmla="*/ 31762 w 82564"/>
                  <a:gd name="connsiteY6" fmla="*/ 250825 h 250825"/>
                  <a:gd name="connsiteX0" fmla="*/ 38103 w 79389"/>
                  <a:gd name="connsiteY0" fmla="*/ 0 h 250825"/>
                  <a:gd name="connsiteX1" fmla="*/ 76203 w 79389"/>
                  <a:gd name="connsiteY1" fmla="*/ 44450 h 250825"/>
                  <a:gd name="connsiteX2" fmla="*/ 3 w 79389"/>
                  <a:gd name="connsiteY2" fmla="*/ 79375 h 250825"/>
                  <a:gd name="connsiteX3" fmla="*/ 79378 w 79389"/>
                  <a:gd name="connsiteY3" fmla="*/ 127000 h 250825"/>
                  <a:gd name="connsiteX4" fmla="*/ 6353 w 79389"/>
                  <a:gd name="connsiteY4" fmla="*/ 161925 h 250825"/>
                  <a:gd name="connsiteX5" fmla="*/ 73028 w 79389"/>
                  <a:gd name="connsiteY5" fmla="*/ 209550 h 250825"/>
                  <a:gd name="connsiteX6" fmla="*/ 28578 w 79389"/>
                  <a:gd name="connsiteY6" fmla="*/ 250825 h 250825"/>
                  <a:gd name="connsiteX0" fmla="*/ 76203 w 79389"/>
                  <a:gd name="connsiteY0" fmla="*/ 0 h 206375"/>
                  <a:gd name="connsiteX1" fmla="*/ 3 w 79389"/>
                  <a:gd name="connsiteY1" fmla="*/ 34925 h 206375"/>
                  <a:gd name="connsiteX2" fmla="*/ 79378 w 79389"/>
                  <a:gd name="connsiteY2" fmla="*/ 82550 h 206375"/>
                  <a:gd name="connsiteX3" fmla="*/ 6353 w 79389"/>
                  <a:gd name="connsiteY3" fmla="*/ 117475 h 206375"/>
                  <a:gd name="connsiteX4" fmla="*/ 73028 w 79389"/>
                  <a:gd name="connsiteY4" fmla="*/ 165100 h 206375"/>
                  <a:gd name="connsiteX5" fmla="*/ 28578 w 79389"/>
                  <a:gd name="connsiteY5" fmla="*/ 206375 h 206375"/>
                  <a:gd name="connsiteX0" fmla="*/ 54220 w 79631"/>
                  <a:gd name="connsiteY0" fmla="*/ 0 h 212725"/>
                  <a:gd name="connsiteX1" fmla="*/ 245 w 79631"/>
                  <a:gd name="connsiteY1" fmla="*/ 41275 h 212725"/>
                  <a:gd name="connsiteX2" fmla="*/ 79620 w 79631"/>
                  <a:gd name="connsiteY2" fmla="*/ 88900 h 212725"/>
                  <a:gd name="connsiteX3" fmla="*/ 6595 w 79631"/>
                  <a:gd name="connsiteY3" fmla="*/ 123825 h 212725"/>
                  <a:gd name="connsiteX4" fmla="*/ 73270 w 79631"/>
                  <a:gd name="connsiteY4" fmla="*/ 171450 h 212725"/>
                  <a:gd name="connsiteX5" fmla="*/ 28820 w 79631"/>
                  <a:gd name="connsiteY5" fmla="*/ 212725 h 212725"/>
                  <a:gd name="connsiteX0" fmla="*/ 54220 w 79620"/>
                  <a:gd name="connsiteY0" fmla="*/ 0 h 212725"/>
                  <a:gd name="connsiteX1" fmla="*/ 245 w 79620"/>
                  <a:gd name="connsiteY1" fmla="*/ 41275 h 212725"/>
                  <a:gd name="connsiteX2" fmla="*/ 79620 w 79620"/>
                  <a:gd name="connsiteY2" fmla="*/ 88900 h 212725"/>
                  <a:gd name="connsiteX3" fmla="*/ 245 w 79620"/>
                  <a:gd name="connsiteY3" fmla="*/ 127000 h 212725"/>
                  <a:gd name="connsiteX4" fmla="*/ 73270 w 79620"/>
                  <a:gd name="connsiteY4" fmla="*/ 171450 h 212725"/>
                  <a:gd name="connsiteX5" fmla="*/ 28820 w 79620"/>
                  <a:gd name="connsiteY5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620" h="212725">
                    <a:moveTo>
                      <a:pt x="54220" y="0"/>
                    </a:moveTo>
                    <a:cubicBezTo>
                      <a:pt x="47870" y="13229"/>
                      <a:pt x="-3988" y="26458"/>
                      <a:pt x="245" y="41275"/>
                    </a:cubicBezTo>
                    <a:cubicBezTo>
                      <a:pt x="4478" y="56092"/>
                      <a:pt x="79620" y="74613"/>
                      <a:pt x="79620" y="88900"/>
                    </a:cubicBezTo>
                    <a:cubicBezTo>
                      <a:pt x="79620" y="103187"/>
                      <a:pt x="1303" y="113242"/>
                      <a:pt x="245" y="127000"/>
                    </a:cubicBezTo>
                    <a:cubicBezTo>
                      <a:pt x="-813" y="140758"/>
                      <a:pt x="68507" y="157162"/>
                      <a:pt x="73270" y="171450"/>
                    </a:cubicBezTo>
                    <a:cubicBezTo>
                      <a:pt x="78033" y="185738"/>
                      <a:pt x="53691" y="199496"/>
                      <a:pt x="28820" y="212725"/>
                    </a:cubicBezTo>
                  </a:path>
                </a:pathLst>
              </a:custGeom>
              <a:noFill/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8147983" y="5217466"/>
                <a:ext cx="79620" cy="212725"/>
              </a:xfrm>
              <a:custGeom>
                <a:avLst/>
                <a:gdLst>
                  <a:gd name="connsiteX0" fmla="*/ 47627 w 88912"/>
                  <a:gd name="connsiteY0" fmla="*/ 0 h 250825"/>
                  <a:gd name="connsiteX1" fmla="*/ 85727 w 88912"/>
                  <a:gd name="connsiteY1" fmla="*/ 44450 h 250825"/>
                  <a:gd name="connsiteX2" fmla="*/ 2 w 88912"/>
                  <a:gd name="connsiteY2" fmla="*/ 82550 h 250825"/>
                  <a:gd name="connsiteX3" fmla="*/ 88902 w 88912"/>
                  <a:gd name="connsiteY3" fmla="*/ 127000 h 250825"/>
                  <a:gd name="connsiteX4" fmla="*/ 6352 w 88912"/>
                  <a:gd name="connsiteY4" fmla="*/ 161925 h 250825"/>
                  <a:gd name="connsiteX5" fmla="*/ 82552 w 88912"/>
                  <a:gd name="connsiteY5" fmla="*/ 209550 h 250825"/>
                  <a:gd name="connsiteX6" fmla="*/ 38102 w 88912"/>
                  <a:gd name="connsiteY6" fmla="*/ 250825 h 250825"/>
                  <a:gd name="connsiteX0" fmla="*/ 44453 w 85730"/>
                  <a:gd name="connsiteY0" fmla="*/ 0 h 250825"/>
                  <a:gd name="connsiteX1" fmla="*/ 82553 w 85730"/>
                  <a:gd name="connsiteY1" fmla="*/ 44450 h 250825"/>
                  <a:gd name="connsiteX2" fmla="*/ 3 w 85730"/>
                  <a:gd name="connsiteY2" fmla="*/ 79375 h 250825"/>
                  <a:gd name="connsiteX3" fmla="*/ 85728 w 85730"/>
                  <a:gd name="connsiteY3" fmla="*/ 127000 h 250825"/>
                  <a:gd name="connsiteX4" fmla="*/ 3178 w 85730"/>
                  <a:gd name="connsiteY4" fmla="*/ 161925 h 250825"/>
                  <a:gd name="connsiteX5" fmla="*/ 79378 w 85730"/>
                  <a:gd name="connsiteY5" fmla="*/ 209550 h 250825"/>
                  <a:gd name="connsiteX6" fmla="*/ 34928 w 85730"/>
                  <a:gd name="connsiteY6" fmla="*/ 250825 h 250825"/>
                  <a:gd name="connsiteX0" fmla="*/ 41287 w 82564"/>
                  <a:gd name="connsiteY0" fmla="*/ 0 h 250825"/>
                  <a:gd name="connsiteX1" fmla="*/ 79387 w 82564"/>
                  <a:gd name="connsiteY1" fmla="*/ 44450 h 250825"/>
                  <a:gd name="connsiteX2" fmla="*/ 3187 w 82564"/>
                  <a:gd name="connsiteY2" fmla="*/ 79375 h 250825"/>
                  <a:gd name="connsiteX3" fmla="*/ 82562 w 82564"/>
                  <a:gd name="connsiteY3" fmla="*/ 127000 h 250825"/>
                  <a:gd name="connsiteX4" fmla="*/ 12 w 82564"/>
                  <a:gd name="connsiteY4" fmla="*/ 161925 h 250825"/>
                  <a:gd name="connsiteX5" fmla="*/ 76212 w 82564"/>
                  <a:gd name="connsiteY5" fmla="*/ 209550 h 250825"/>
                  <a:gd name="connsiteX6" fmla="*/ 31762 w 82564"/>
                  <a:gd name="connsiteY6" fmla="*/ 250825 h 250825"/>
                  <a:gd name="connsiteX0" fmla="*/ 38103 w 79389"/>
                  <a:gd name="connsiteY0" fmla="*/ 0 h 250825"/>
                  <a:gd name="connsiteX1" fmla="*/ 76203 w 79389"/>
                  <a:gd name="connsiteY1" fmla="*/ 44450 h 250825"/>
                  <a:gd name="connsiteX2" fmla="*/ 3 w 79389"/>
                  <a:gd name="connsiteY2" fmla="*/ 79375 h 250825"/>
                  <a:gd name="connsiteX3" fmla="*/ 79378 w 79389"/>
                  <a:gd name="connsiteY3" fmla="*/ 127000 h 250825"/>
                  <a:gd name="connsiteX4" fmla="*/ 6353 w 79389"/>
                  <a:gd name="connsiteY4" fmla="*/ 161925 h 250825"/>
                  <a:gd name="connsiteX5" fmla="*/ 73028 w 79389"/>
                  <a:gd name="connsiteY5" fmla="*/ 209550 h 250825"/>
                  <a:gd name="connsiteX6" fmla="*/ 28578 w 79389"/>
                  <a:gd name="connsiteY6" fmla="*/ 250825 h 250825"/>
                  <a:gd name="connsiteX0" fmla="*/ 76203 w 79389"/>
                  <a:gd name="connsiteY0" fmla="*/ 0 h 206375"/>
                  <a:gd name="connsiteX1" fmla="*/ 3 w 79389"/>
                  <a:gd name="connsiteY1" fmla="*/ 34925 h 206375"/>
                  <a:gd name="connsiteX2" fmla="*/ 79378 w 79389"/>
                  <a:gd name="connsiteY2" fmla="*/ 82550 h 206375"/>
                  <a:gd name="connsiteX3" fmla="*/ 6353 w 79389"/>
                  <a:gd name="connsiteY3" fmla="*/ 117475 h 206375"/>
                  <a:gd name="connsiteX4" fmla="*/ 73028 w 79389"/>
                  <a:gd name="connsiteY4" fmla="*/ 165100 h 206375"/>
                  <a:gd name="connsiteX5" fmla="*/ 28578 w 79389"/>
                  <a:gd name="connsiteY5" fmla="*/ 206375 h 206375"/>
                  <a:gd name="connsiteX0" fmla="*/ 54220 w 79631"/>
                  <a:gd name="connsiteY0" fmla="*/ 0 h 212725"/>
                  <a:gd name="connsiteX1" fmla="*/ 245 w 79631"/>
                  <a:gd name="connsiteY1" fmla="*/ 41275 h 212725"/>
                  <a:gd name="connsiteX2" fmla="*/ 79620 w 79631"/>
                  <a:gd name="connsiteY2" fmla="*/ 88900 h 212725"/>
                  <a:gd name="connsiteX3" fmla="*/ 6595 w 79631"/>
                  <a:gd name="connsiteY3" fmla="*/ 123825 h 212725"/>
                  <a:gd name="connsiteX4" fmla="*/ 73270 w 79631"/>
                  <a:gd name="connsiteY4" fmla="*/ 171450 h 212725"/>
                  <a:gd name="connsiteX5" fmla="*/ 28820 w 79631"/>
                  <a:gd name="connsiteY5" fmla="*/ 212725 h 212725"/>
                  <a:gd name="connsiteX0" fmla="*/ 54220 w 79620"/>
                  <a:gd name="connsiteY0" fmla="*/ 0 h 212725"/>
                  <a:gd name="connsiteX1" fmla="*/ 245 w 79620"/>
                  <a:gd name="connsiteY1" fmla="*/ 41275 h 212725"/>
                  <a:gd name="connsiteX2" fmla="*/ 79620 w 79620"/>
                  <a:gd name="connsiteY2" fmla="*/ 88900 h 212725"/>
                  <a:gd name="connsiteX3" fmla="*/ 245 w 79620"/>
                  <a:gd name="connsiteY3" fmla="*/ 127000 h 212725"/>
                  <a:gd name="connsiteX4" fmla="*/ 73270 w 79620"/>
                  <a:gd name="connsiteY4" fmla="*/ 171450 h 212725"/>
                  <a:gd name="connsiteX5" fmla="*/ 28820 w 79620"/>
                  <a:gd name="connsiteY5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620" h="212725">
                    <a:moveTo>
                      <a:pt x="54220" y="0"/>
                    </a:moveTo>
                    <a:cubicBezTo>
                      <a:pt x="47870" y="13229"/>
                      <a:pt x="-3988" y="26458"/>
                      <a:pt x="245" y="41275"/>
                    </a:cubicBezTo>
                    <a:cubicBezTo>
                      <a:pt x="4478" y="56092"/>
                      <a:pt x="79620" y="74613"/>
                      <a:pt x="79620" y="88900"/>
                    </a:cubicBezTo>
                    <a:cubicBezTo>
                      <a:pt x="79620" y="103187"/>
                      <a:pt x="1303" y="113242"/>
                      <a:pt x="245" y="127000"/>
                    </a:cubicBezTo>
                    <a:cubicBezTo>
                      <a:pt x="-813" y="140758"/>
                      <a:pt x="68507" y="157162"/>
                      <a:pt x="73270" y="171450"/>
                    </a:cubicBezTo>
                    <a:cubicBezTo>
                      <a:pt x="78033" y="185738"/>
                      <a:pt x="53691" y="199496"/>
                      <a:pt x="28820" y="212725"/>
                    </a:cubicBezTo>
                  </a:path>
                </a:pathLst>
              </a:custGeom>
              <a:noFill/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8272638" y="5198486"/>
                <a:ext cx="77139" cy="228600"/>
              </a:xfrm>
              <a:custGeom>
                <a:avLst/>
                <a:gdLst>
                  <a:gd name="connsiteX0" fmla="*/ 47627 w 88912"/>
                  <a:gd name="connsiteY0" fmla="*/ 0 h 250825"/>
                  <a:gd name="connsiteX1" fmla="*/ 85727 w 88912"/>
                  <a:gd name="connsiteY1" fmla="*/ 44450 h 250825"/>
                  <a:gd name="connsiteX2" fmla="*/ 2 w 88912"/>
                  <a:gd name="connsiteY2" fmla="*/ 82550 h 250825"/>
                  <a:gd name="connsiteX3" fmla="*/ 88902 w 88912"/>
                  <a:gd name="connsiteY3" fmla="*/ 127000 h 250825"/>
                  <a:gd name="connsiteX4" fmla="*/ 6352 w 88912"/>
                  <a:gd name="connsiteY4" fmla="*/ 161925 h 250825"/>
                  <a:gd name="connsiteX5" fmla="*/ 82552 w 88912"/>
                  <a:gd name="connsiteY5" fmla="*/ 209550 h 250825"/>
                  <a:gd name="connsiteX6" fmla="*/ 38102 w 88912"/>
                  <a:gd name="connsiteY6" fmla="*/ 250825 h 250825"/>
                  <a:gd name="connsiteX0" fmla="*/ 44453 w 85730"/>
                  <a:gd name="connsiteY0" fmla="*/ 0 h 250825"/>
                  <a:gd name="connsiteX1" fmla="*/ 82553 w 85730"/>
                  <a:gd name="connsiteY1" fmla="*/ 44450 h 250825"/>
                  <a:gd name="connsiteX2" fmla="*/ 3 w 85730"/>
                  <a:gd name="connsiteY2" fmla="*/ 79375 h 250825"/>
                  <a:gd name="connsiteX3" fmla="*/ 85728 w 85730"/>
                  <a:gd name="connsiteY3" fmla="*/ 127000 h 250825"/>
                  <a:gd name="connsiteX4" fmla="*/ 3178 w 85730"/>
                  <a:gd name="connsiteY4" fmla="*/ 161925 h 250825"/>
                  <a:gd name="connsiteX5" fmla="*/ 79378 w 85730"/>
                  <a:gd name="connsiteY5" fmla="*/ 209550 h 250825"/>
                  <a:gd name="connsiteX6" fmla="*/ 34928 w 85730"/>
                  <a:gd name="connsiteY6" fmla="*/ 250825 h 250825"/>
                  <a:gd name="connsiteX0" fmla="*/ 41287 w 82564"/>
                  <a:gd name="connsiteY0" fmla="*/ 0 h 250825"/>
                  <a:gd name="connsiteX1" fmla="*/ 79387 w 82564"/>
                  <a:gd name="connsiteY1" fmla="*/ 44450 h 250825"/>
                  <a:gd name="connsiteX2" fmla="*/ 3187 w 82564"/>
                  <a:gd name="connsiteY2" fmla="*/ 79375 h 250825"/>
                  <a:gd name="connsiteX3" fmla="*/ 82562 w 82564"/>
                  <a:gd name="connsiteY3" fmla="*/ 127000 h 250825"/>
                  <a:gd name="connsiteX4" fmla="*/ 12 w 82564"/>
                  <a:gd name="connsiteY4" fmla="*/ 161925 h 250825"/>
                  <a:gd name="connsiteX5" fmla="*/ 76212 w 82564"/>
                  <a:gd name="connsiteY5" fmla="*/ 209550 h 250825"/>
                  <a:gd name="connsiteX6" fmla="*/ 31762 w 82564"/>
                  <a:gd name="connsiteY6" fmla="*/ 250825 h 250825"/>
                  <a:gd name="connsiteX0" fmla="*/ 38103 w 79389"/>
                  <a:gd name="connsiteY0" fmla="*/ 0 h 250825"/>
                  <a:gd name="connsiteX1" fmla="*/ 76203 w 79389"/>
                  <a:gd name="connsiteY1" fmla="*/ 44450 h 250825"/>
                  <a:gd name="connsiteX2" fmla="*/ 3 w 79389"/>
                  <a:gd name="connsiteY2" fmla="*/ 79375 h 250825"/>
                  <a:gd name="connsiteX3" fmla="*/ 79378 w 79389"/>
                  <a:gd name="connsiteY3" fmla="*/ 127000 h 250825"/>
                  <a:gd name="connsiteX4" fmla="*/ 6353 w 79389"/>
                  <a:gd name="connsiteY4" fmla="*/ 161925 h 250825"/>
                  <a:gd name="connsiteX5" fmla="*/ 73028 w 79389"/>
                  <a:gd name="connsiteY5" fmla="*/ 209550 h 250825"/>
                  <a:gd name="connsiteX6" fmla="*/ 28578 w 79389"/>
                  <a:gd name="connsiteY6" fmla="*/ 250825 h 250825"/>
                  <a:gd name="connsiteX0" fmla="*/ 76203 w 79389"/>
                  <a:gd name="connsiteY0" fmla="*/ 0 h 206375"/>
                  <a:gd name="connsiteX1" fmla="*/ 3 w 79389"/>
                  <a:gd name="connsiteY1" fmla="*/ 34925 h 206375"/>
                  <a:gd name="connsiteX2" fmla="*/ 79378 w 79389"/>
                  <a:gd name="connsiteY2" fmla="*/ 82550 h 206375"/>
                  <a:gd name="connsiteX3" fmla="*/ 6353 w 79389"/>
                  <a:gd name="connsiteY3" fmla="*/ 117475 h 206375"/>
                  <a:gd name="connsiteX4" fmla="*/ 73028 w 79389"/>
                  <a:gd name="connsiteY4" fmla="*/ 165100 h 206375"/>
                  <a:gd name="connsiteX5" fmla="*/ 28578 w 79389"/>
                  <a:gd name="connsiteY5" fmla="*/ 206375 h 206375"/>
                  <a:gd name="connsiteX0" fmla="*/ 54220 w 79631"/>
                  <a:gd name="connsiteY0" fmla="*/ 0 h 212725"/>
                  <a:gd name="connsiteX1" fmla="*/ 245 w 79631"/>
                  <a:gd name="connsiteY1" fmla="*/ 41275 h 212725"/>
                  <a:gd name="connsiteX2" fmla="*/ 79620 w 79631"/>
                  <a:gd name="connsiteY2" fmla="*/ 88900 h 212725"/>
                  <a:gd name="connsiteX3" fmla="*/ 6595 w 79631"/>
                  <a:gd name="connsiteY3" fmla="*/ 123825 h 212725"/>
                  <a:gd name="connsiteX4" fmla="*/ 73270 w 79631"/>
                  <a:gd name="connsiteY4" fmla="*/ 171450 h 212725"/>
                  <a:gd name="connsiteX5" fmla="*/ 28820 w 79631"/>
                  <a:gd name="connsiteY5" fmla="*/ 212725 h 212725"/>
                  <a:gd name="connsiteX0" fmla="*/ 54220 w 79620"/>
                  <a:gd name="connsiteY0" fmla="*/ 0 h 212725"/>
                  <a:gd name="connsiteX1" fmla="*/ 245 w 79620"/>
                  <a:gd name="connsiteY1" fmla="*/ 41275 h 212725"/>
                  <a:gd name="connsiteX2" fmla="*/ 79620 w 79620"/>
                  <a:gd name="connsiteY2" fmla="*/ 88900 h 212725"/>
                  <a:gd name="connsiteX3" fmla="*/ 245 w 79620"/>
                  <a:gd name="connsiteY3" fmla="*/ 127000 h 212725"/>
                  <a:gd name="connsiteX4" fmla="*/ 73270 w 79620"/>
                  <a:gd name="connsiteY4" fmla="*/ 171450 h 212725"/>
                  <a:gd name="connsiteX5" fmla="*/ 28820 w 79620"/>
                  <a:gd name="connsiteY5" fmla="*/ 212725 h 212725"/>
                  <a:gd name="connsiteX0" fmla="*/ 54469 w 80940"/>
                  <a:gd name="connsiteY0" fmla="*/ 0 h 212725"/>
                  <a:gd name="connsiteX1" fmla="*/ 494 w 80940"/>
                  <a:gd name="connsiteY1" fmla="*/ 41275 h 212725"/>
                  <a:gd name="connsiteX2" fmla="*/ 79869 w 80940"/>
                  <a:gd name="connsiteY2" fmla="*/ 88900 h 212725"/>
                  <a:gd name="connsiteX3" fmla="*/ 43358 w 80940"/>
                  <a:gd name="connsiteY3" fmla="*/ 103187 h 212725"/>
                  <a:gd name="connsiteX4" fmla="*/ 494 w 80940"/>
                  <a:gd name="connsiteY4" fmla="*/ 127000 h 212725"/>
                  <a:gd name="connsiteX5" fmla="*/ 73519 w 80940"/>
                  <a:gd name="connsiteY5" fmla="*/ 171450 h 212725"/>
                  <a:gd name="connsiteX6" fmla="*/ 29069 w 80940"/>
                  <a:gd name="connsiteY6" fmla="*/ 212725 h 212725"/>
                  <a:gd name="connsiteX0" fmla="*/ 60047 w 79698"/>
                  <a:gd name="connsiteY0" fmla="*/ 0 h 212725"/>
                  <a:gd name="connsiteX1" fmla="*/ 6072 w 79698"/>
                  <a:gd name="connsiteY1" fmla="*/ 41275 h 212725"/>
                  <a:gd name="connsiteX2" fmla="*/ 6072 w 79698"/>
                  <a:gd name="connsiteY2" fmla="*/ 66675 h 212725"/>
                  <a:gd name="connsiteX3" fmla="*/ 48936 w 79698"/>
                  <a:gd name="connsiteY3" fmla="*/ 103187 h 212725"/>
                  <a:gd name="connsiteX4" fmla="*/ 6072 w 79698"/>
                  <a:gd name="connsiteY4" fmla="*/ 127000 h 212725"/>
                  <a:gd name="connsiteX5" fmla="*/ 79097 w 79698"/>
                  <a:gd name="connsiteY5" fmla="*/ 171450 h 212725"/>
                  <a:gd name="connsiteX6" fmla="*/ 34647 w 79698"/>
                  <a:gd name="connsiteY6" fmla="*/ 212725 h 212725"/>
                  <a:gd name="connsiteX0" fmla="*/ 54470 w 78094"/>
                  <a:gd name="connsiteY0" fmla="*/ 0 h 212725"/>
                  <a:gd name="connsiteX1" fmla="*/ 76695 w 78094"/>
                  <a:gd name="connsiteY1" fmla="*/ 19050 h 212725"/>
                  <a:gd name="connsiteX2" fmla="*/ 495 w 78094"/>
                  <a:gd name="connsiteY2" fmla="*/ 66675 h 212725"/>
                  <a:gd name="connsiteX3" fmla="*/ 43359 w 78094"/>
                  <a:gd name="connsiteY3" fmla="*/ 103187 h 212725"/>
                  <a:gd name="connsiteX4" fmla="*/ 495 w 78094"/>
                  <a:gd name="connsiteY4" fmla="*/ 127000 h 212725"/>
                  <a:gd name="connsiteX5" fmla="*/ 73520 w 78094"/>
                  <a:gd name="connsiteY5" fmla="*/ 171450 h 212725"/>
                  <a:gd name="connsiteX6" fmla="*/ 29070 w 78094"/>
                  <a:gd name="connsiteY6" fmla="*/ 212725 h 212725"/>
                  <a:gd name="connsiteX0" fmla="*/ 3670 w 76697"/>
                  <a:gd name="connsiteY0" fmla="*/ 0 h 231775"/>
                  <a:gd name="connsiteX1" fmla="*/ 76695 w 76697"/>
                  <a:gd name="connsiteY1" fmla="*/ 38100 h 231775"/>
                  <a:gd name="connsiteX2" fmla="*/ 495 w 76697"/>
                  <a:gd name="connsiteY2" fmla="*/ 85725 h 231775"/>
                  <a:gd name="connsiteX3" fmla="*/ 43359 w 76697"/>
                  <a:gd name="connsiteY3" fmla="*/ 122237 h 231775"/>
                  <a:gd name="connsiteX4" fmla="*/ 495 w 76697"/>
                  <a:gd name="connsiteY4" fmla="*/ 146050 h 231775"/>
                  <a:gd name="connsiteX5" fmla="*/ 73520 w 76697"/>
                  <a:gd name="connsiteY5" fmla="*/ 190500 h 231775"/>
                  <a:gd name="connsiteX6" fmla="*/ 29070 w 76697"/>
                  <a:gd name="connsiteY6" fmla="*/ 231775 h 231775"/>
                  <a:gd name="connsiteX0" fmla="*/ 35420 w 77139"/>
                  <a:gd name="connsiteY0" fmla="*/ 0 h 228600"/>
                  <a:gd name="connsiteX1" fmla="*/ 76695 w 77139"/>
                  <a:gd name="connsiteY1" fmla="*/ 34925 h 228600"/>
                  <a:gd name="connsiteX2" fmla="*/ 495 w 77139"/>
                  <a:gd name="connsiteY2" fmla="*/ 82550 h 228600"/>
                  <a:gd name="connsiteX3" fmla="*/ 43359 w 77139"/>
                  <a:gd name="connsiteY3" fmla="*/ 119062 h 228600"/>
                  <a:gd name="connsiteX4" fmla="*/ 495 w 77139"/>
                  <a:gd name="connsiteY4" fmla="*/ 142875 h 228600"/>
                  <a:gd name="connsiteX5" fmla="*/ 73520 w 77139"/>
                  <a:gd name="connsiteY5" fmla="*/ 187325 h 228600"/>
                  <a:gd name="connsiteX6" fmla="*/ 29070 w 77139"/>
                  <a:gd name="connsiteY6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139" h="228600">
                    <a:moveTo>
                      <a:pt x="35420" y="0"/>
                    </a:moveTo>
                    <a:cubicBezTo>
                      <a:pt x="29070" y="13229"/>
                      <a:pt x="82516" y="21167"/>
                      <a:pt x="76695" y="34925"/>
                    </a:cubicBezTo>
                    <a:cubicBezTo>
                      <a:pt x="70874" y="48683"/>
                      <a:pt x="6051" y="68527"/>
                      <a:pt x="495" y="82550"/>
                    </a:cubicBezTo>
                    <a:cubicBezTo>
                      <a:pt x="-5061" y="96573"/>
                      <a:pt x="56588" y="112712"/>
                      <a:pt x="43359" y="119062"/>
                    </a:cubicBezTo>
                    <a:cubicBezTo>
                      <a:pt x="30130" y="125412"/>
                      <a:pt x="-4532" y="131498"/>
                      <a:pt x="495" y="142875"/>
                    </a:cubicBezTo>
                    <a:cubicBezTo>
                      <a:pt x="5522" y="154252"/>
                      <a:pt x="68757" y="173037"/>
                      <a:pt x="73520" y="187325"/>
                    </a:cubicBezTo>
                    <a:cubicBezTo>
                      <a:pt x="78283" y="201613"/>
                      <a:pt x="53941" y="215371"/>
                      <a:pt x="29070" y="228600"/>
                    </a:cubicBezTo>
                  </a:path>
                </a:pathLst>
              </a:custGeom>
              <a:noFill/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399634" y="5198486"/>
                <a:ext cx="77139" cy="228600"/>
              </a:xfrm>
              <a:custGeom>
                <a:avLst/>
                <a:gdLst>
                  <a:gd name="connsiteX0" fmla="*/ 47627 w 88912"/>
                  <a:gd name="connsiteY0" fmla="*/ 0 h 250825"/>
                  <a:gd name="connsiteX1" fmla="*/ 85727 w 88912"/>
                  <a:gd name="connsiteY1" fmla="*/ 44450 h 250825"/>
                  <a:gd name="connsiteX2" fmla="*/ 2 w 88912"/>
                  <a:gd name="connsiteY2" fmla="*/ 82550 h 250825"/>
                  <a:gd name="connsiteX3" fmla="*/ 88902 w 88912"/>
                  <a:gd name="connsiteY3" fmla="*/ 127000 h 250825"/>
                  <a:gd name="connsiteX4" fmla="*/ 6352 w 88912"/>
                  <a:gd name="connsiteY4" fmla="*/ 161925 h 250825"/>
                  <a:gd name="connsiteX5" fmla="*/ 82552 w 88912"/>
                  <a:gd name="connsiteY5" fmla="*/ 209550 h 250825"/>
                  <a:gd name="connsiteX6" fmla="*/ 38102 w 88912"/>
                  <a:gd name="connsiteY6" fmla="*/ 250825 h 250825"/>
                  <a:gd name="connsiteX0" fmla="*/ 44453 w 85730"/>
                  <a:gd name="connsiteY0" fmla="*/ 0 h 250825"/>
                  <a:gd name="connsiteX1" fmla="*/ 82553 w 85730"/>
                  <a:gd name="connsiteY1" fmla="*/ 44450 h 250825"/>
                  <a:gd name="connsiteX2" fmla="*/ 3 w 85730"/>
                  <a:gd name="connsiteY2" fmla="*/ 79375 h 250825"/>
                  <a:gd name="connsiteX3" fmla="*/ 85728 w 85730"/>
                  <a:gd name="connsiteY3" fmla="*/ 127000 h 250825"/>
                  <a:gd name="connsiteX4" fmla="*/ 3178 w 85730"/>
                  <a:gd name="connsiteY4" fmla="*/ 161925 h 250825"/>
                  <a:gd name="connsiteX5" fmla="*/ 79378 w 85730"/>
                  <a:gd name="connsiteY5" fmla="*/ 209550 h 250825"/>
                  <a:gd name="connsiteX6" fmla="*/ 34928 w 85730"/>
                  <a:gd name="connsiteY6" fmla="*/ 250825 h 250825"/>
                  <a:gd name="connsiteX0" fmla="*/ 41287 w 82564"/>
                  <a:gd name="connsiteY0" fmla="*/ 0 h 250825"/>
                  <a:gd name="connsiteX1" fmla="*/ 79387 w 82564"/>
                  <a:gd name="connsiteY1" fmla="*/ 44450 h 250825"/>
                  <a:gd name="connsiteX2" fmla="*/ 3187 w 82564"/>
                  <a:gd name="connsiteY2" fmla="*/ 79375 h 250825"/>
                  <a:gd name="connsiteX3" fmla="*/ 82562 w 82564"/>
                  <a:gd name="connsiteY3" fmla="*/ 127000 h 250825"/>
                  <a:gd name="connsiteX4" fmla="*/ 12 w 82564"/>
                  <a:gd name="connsiteY4" fmla="*/ 161925 h 250825"/>
                  <a:gd name="connsiteX5" fmla="*/ 76212 w 82564"/>
                  <a:gd name="connsiteY5" fmla="*/ 209550 h 250825"/>
                  <a:gd name="connsiteX6" fmla="*/ 31762 w 82564"/>
                  <a:gd name="connsiteY6" fmla="*/ 250825 h 250825"/>
                  <a:gd name="connsiteX0" fmla="*/ 38103 w 79389"/>
                  <a:gd name="connsiteY0" fmla="*/ 0 h 250825"/>
                  <a:gd name="connsiteX1" fmla="*/ 76203 w 79389"/>
                  <a:gd name="connsiteY1" fmla="*/ 44450 h 250825"/>
                  <a:gd name="connsiteX2" fmla="*/ 3 w 79389"/>
                  <a:gd name="connsiteY2" fmla="*/ 79375 h 250825"/>
                  <a:gd name="connsiteX3" fmla="*/ 79378 w 79389"/>
                  <a:gd name="connsiteY3" fmla="*/ 127000 h 250825"/>
                  <a:gd name="connsiteX4" fmla="*/ 6353 w 79389"/>
                  <a:gd name="connsiteY4" fmla="*/ 161925 h 250825"/>
                  <a:gd name="connsiteX5" fmla="*/ 73028 w 79389"/>
                  <a:gd name="connsiteY5" fmla="*/ 209550 h 250825"/>
                  <a:gd name="connsiteX6" fmla="*/ 28578 w 79389"/>
                  <a:gd name="connsiteY6" fmla="*/ 250825 h 250825"/>
                  <a:gd name="connsiteX0" fmla="*/ 76203 w 79389"/>
                  <a:gd name="connsiteY0" fmla="*/ 0 h 206375"/>
                  <a:gd name="connsiteX1" fmla="*/ 3 w 79389"/>
                  <a:gd name="connsiteY1" fmla="*/ 34925 h 206375"/>
                  <a:gd name="connsiteX2" fmla="*/ 79378 w 79389"/>
                  <a:gd name="connsiteY2" fmla="*/ 82550 h 206375"/>
                  <a:gd name="connsiteX3" fmla="*/ 6353 w 79389"/>
                  <a:gd name="connsiteY3" fmla="*/ 117475 h 206375"/>
                  <a:gd name="connsiteX4" fmla="*/ 73028 w 79389"/>
                  <a:gd name="connsiteY4" fmla="*/ 165100 h 206375"/>
                  <a:gd name="connsiteX5" fmla="*/ 28578 w 79389"/>
                  <a:gd name="connsiteY5" fmla="*/ 206375 h 206375"/>
                  <a:gd name="connsiteX0" fmla="*/ 54220 w 79631"/>
                  <a:gd name="connsiteY0" fmla="*/ 0 h 212725"/>
                  <a:gd name="connsiteX1" fmla="*/ 245 w 79631"/>
                  <a:gd name="connsiteY1" fmla="*/ 41275 h 212725"/>
                  <a:gd name="connsiteX2" fmla="*/ 79620 w 79631"/>
                  <a:gd name="connsiteY2" fmla="*/ 88900 h 212725"/>
                  <a:gd name="connsiteX3" fmla="*/ 6595 w 79631"/>
                  <a:gd name="connsiteY3" fmla="*/ 123825 h 212725"/>
                  <a:gd name="connsiteX4" fmla="*/ 73270 w 79631"/>
                  <a:gd name="connsiteY4" fmla="*/ 171450 h 212725"/>
                  <a:gd name="connsiteX5" fmla="*/ 28820 w 79631"/>
                  <a:gd name="connsiteY5" fmla="*/ 212725 h 212725"/>
                  <a:gd name="connsiteX0" fmla="*/ 54220 w 79620"/>
                  <a:gd name="connsiteY0" fmla="*/ 0 h 212725"/>
                  <a:gd name="connsiteX1" fmla="*/ 245 w 79620"/>
                  <a:gd name="connsiteY1" fmla="*/ 41275 h 212725"/>
                  <a:gd name="connsiteX2" fmla="*/ 79620 w 79620"/>
                  <a:gd name="connsiteY2" fmla="*/ 88900 h 212725"/>
                  <a:gd name="connsiteX3" fmla="*/ 245 w 79620"/>
                  <a:gd name="connsiteY3" fmla="*/ 127000 h 212725"/>
                  <a:gd name="connsiteX4" fmla="*/ 73270 w 79620"/>
                  <a:gd name="connsiteY4" fmla="*/ 171450 h 212725"/>
                  <a:gd name="connsiteX5" fmla="*/ 28820 w 79620"/>
                  <a:gd name="connsiteY5" fmla="*/ 212725 h 212725"/>
                  <a:gd name="connsiteX0" fmla="*/ 54469 w 80940"/>
                  <a:gd name="connsiteY0" fmla="*/ 0 h 212725"/>
                  <a:gd name="connsiteX1" fmla="*/ 494 w 80940"/>
                  <a:gd name="connsiteY1" fmla="*/ 41275 h 212725"/>
                  <a:gd name="connsiteX2" fmla="*/ 79869 w 80940"/>
                  <a:gd name="connsiteY2" fmla="*/ 88900 h 212725"/>
                  <a:gd name="connsiteX3" fmla="*/ 43358 w 80940"/>
                  <a:gd name="connsiteY3" fmla="*/ 103187 h 212725"/>
                  <a:gd name="connsiteX4" fmla="*/ 494 w 80940"/>
                  <a:gd name="connsiteY4" fmla="*/ 127000 h 212725"/>
                  <a:gd name="connsiteX5" fmla="*/ 73519 w 80940"/>
                  <a:gd name="connsiteY5" fmla="*/ 171450 h 212725"/>
                  <a:gd name="connsiteX6" fmla="*/ 29069 w 80940"/>
                  <a:gd name="connsiteY6" fmla="*/ 212725 h 212725"/>
                  <a:gd name="connsiteX0" fmla="*/ 60047 w 79698"/>
                  <a:gd name="connsiteY0" fmla="*/ 0 h 212725"/>
                  <a:gd name="connsiteX1" fmla="*/ 6072 w 79698"/>
                  <a:gd name="connsiteY1" fmla="*/ 41275 h 212725"/>
                  <a:gd name="connsiteX2" fmla="*/ 6072 w 79698"/>
                  <a:gd name="connsiteY2" fmla="*/ 66675 h 212725"/>
                  <a:gd name="connsiteX3" fmla="*/ 48936 w 79698"/>
                  <a:gd name="connsiteY3" fmla="*/ 103187 h 212725"/>
                  <a:gd name="connsiteX4" fmla="*/ 6072 w 79698"/>
                  <a:gd name="connsiteY4" fmla="*/ 127000 h 212725"/>
                  <a:gd name="connsiteX5" fmla="*/ 79097 w 79698"/>
                  <a:gd name="connsiteY5" fmla="*/ 171450 h 212725"/>
                  <a:gd name="connsiteX6" fmla="*/ 34647 w 79698"/>
                  <a:gd name="connsiteY6" fmla="*/ 212725 h 212725"/>
                  <a:gd name="connsiteX0" fmla="*/ 54470 w 78094"/>
                  <a:gd name="connsiteY0" fmla="*/ 0 h 212725"/>
                  <a:gd name="connsiteX1" fmla="*/ 76695 w 78094"/>
                  <a:gd name="connsiteY1" fmla="*/ 19050 h 212725"/>
                  <a:gd name="connsiteX2" fmla="*/ 495 w 78094"/>
                  <a:gd name="connsiteY2" fmla="*/ 66675 h 212725"/>
                  <a:gd name="connsiteX3" fmla="*/ 43359 w 78094"/>
                  <a:gd name="connsiteY3" fmla="*/ 103187 h 212725"/>
                  <a:gd name="connsiteX4" fmla="*/ 495 w 78094"/>
                  <a:gd name="connsiteY4" fmla="*/ 127000 h 212725"/>
                  <a:gd name="connsiteX5" fmla="*/ 73520 w 78094"/>
                  <a:gd name="connsiteY5" fmla="*/ 171450 h 212725"/>
                  <a:gd name="connsiteX6" fmla="*/ 29070 w 78094"/>
                  <a:gd name="connsiteY6" fmla="*/ 212725 h 212725"/>
                  <a:gd name="connsiteX0" fmla="*/ 3670 w 76697"/>
                  <a:gd name="connsiteY0" fmla="*/ 0 h 231775"/>
                  <a:gd name="connsiteX1" fmla="*/ 76695 w 76697"/>
                  <a:gd name="connsiteY1" fmla="*/ 38100 h 231775"/>
                  <a:gd name="connsiteX2" fmla="*/ 495 w 76697"/>
                  <a:gd name="connsiteY2" fmla="*/ 85725 h 231775"/>
                  <a:gd name="connsiteX3" fmla="*/ 43359 w 76697"/>
                  <a:gd name="connsiteY3" fmla="*/ 122237 h 231775"/>
                  <a:gd name="connsiteX4" fmla="*/ 495 w 76697"/>
                  <a:gd name="connsiteY4" fmla="*/ 146050 h 231775"/>
                  <a:gd name="connsiteX5" fmla="*/ 73520 w 76697"/>
                  <a:gd name="connsiteY5" fmla="*/ 190500 h 231775"/>
                  <a:gd name="connsiteX6" fmla="*/ 29070 w 76697"/>
                  <a:gd name="connsiteY6" fmla="*/ 231775 h 231775"/>
                  <a:gd name="connsiteX0" fmla="*/ 35420 w 77139"/>
                  <a:gd name="connsiteY0" fmla="*/ 0 h 228600"/>
                  <a:gd name="connsiteX1" fmla="*/ 76695 w 77139"/>
                  <a:gd name="connsiteY1" fmla="*/ 34925 h 228600"/>
                  <a:gd name="connsiteX2" fmla="*/ 495 w 77139"/>
                  <a:gd name="connsiteY2" fmla="*/ 82550 h 228600"/>
                  <a:gd name="connsiteX3" fmla="*/ 43359 w 77139"/>
                  <a:gd name="connsiteY3" fmla="*/ 119062 h 228600"/>
                  <a:gd name="connsiteX4" fmla="*/ 495 w 77139"/>
                  <a:gd name="connsiteY4" fmla="*/ 142875 h 228600"/>
                  <a:gd name="connsiteX5" fmla="*/ 73520 w 77139"/>
                  <a:gd name="connsiteY5" fmla="*/ 187325 h 228600"/>
                  <a:gd name="connsiteX6" fmla="*/ 29070 w 77139"/>
                  <a:gd name="connsiteY6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139" h="228600">
                    <a:moveTo>
                      <a:pt x="35420" y="0"/>
                    </a:moveTo>
                    <a:cubicBezTo>
                      <a:pt x="29070" y="13229"/>
                      <a:pt x="82516" y="21167"/>
                      <a:pt x="76695" y="34925"/>
                    </a:cubicBezTo>
                    <a:cubicBezTo>
                      <a:pt x="70874" y="48683"/>
                      <a:pt x="6051" y="68527"/>
                      <a:pt x="495" y="82550"/>
                    </a:cubicBezTo>
                    <a:cubicBezTo>
                      <a:pt x="-5061" y="96573"/>
                      <a:pt x="56588" y="112712"/>
                      <a:pt x="43359" y="119062"/>
                    </a:cubicBezTo>
                    <a:cubicBezTo>
                      <a:pt x="30130" y="125412"/>
                      <a:pt x="-4532" y="131498"/>
                      <a:pt x="495" y="142875"/>
                    </a:cubicBezTo>
                    <a:cubicBezTo>
                      <a:pt x="5522" y="154252"/>
                      <a:pt x="68757" y="173037"/>
                      <a:pt x="73520" y="187325"/>
                    </a:cubicBezTo>
                    <a:cubicBezTo>
                      <a:pt x="78283" y="201613"/>
                      <a:pt x="53941" y="215371"/>
                      <a:pt x="29070" y="228600"/>
                    </a:cubicBezTo>
                  </a:path>
                </a:pathLst>
              </a:custGeom>
              <a:noFill/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TextBox 671"/>
              <p:cNvSpPr txBox="1"/>
              <p:nvPr/>
            </p:nvSpPr>
            <p:spPr>
              <a:xfrm>
                <a:off x="7414312" y="4969886"/>
                <a:ext cx="1197764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50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10111010</a:t>
                </a:r>
                <a:endParaRPr lang="en-US" sz="165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408681" y="4821332"/>
                <a:ext cx="1197764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50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10101011</a:t>
                </a:r>
                <a:endParaRPr lang="en-US" sz="165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8411771" y="4790426"/>
              <a:ext cx="540533" cy="854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3/8</a:t>
              </a:r>
            </a:p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Next</a:t>
              </a:r>
            </a:p>
            <a:p>
              <a:pPr algn="ctr"/>
              <a:r>
                <a:rPr lang="en-US" sz="1600" dirty="0" err="1" smtClean="0">
                  <a:solidFill>
                    <a:srgbClr val="C00000"/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Sym</a:t>
              </a:r>
              <a:endParaRPr lang="en-US" sz="1600" dirty="0">
                <a:solidFill>
                  <a:srgbClr val="C00000"/>
                </a:solidFill>
                <a:latin typeface="Arial Narrow" panose="020B0606020202030204" pitchFamily="34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621097" y="1397032"/>
            <a:ext cx="36548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dirty="0" smtClean="0">
                <a:solidFill>
                  <a:srgbClr val="CCFF99"/>
                </a:solidFill>
              </a:rPr>
              <a:t>0010</a:t>
            </a:r>
            <a:endParaRPr lang="en-US" sz="1400" dirty="0">
              <a:solidFill>
                <a:srgbClr val="CCFF9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13" y="4553750"/>
            <a:ext cx="1178287" cy="11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7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00017 -0.48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3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671" grpId="0" uiExpand="1" build="p"/>
      <p:bldP spid="40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For Reference’s Sake…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"/>
            <a:ext cx="2209800" cy="28236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Consult your local 1700 page CWNA study guide</a:t>
            </a:r>
          </a:p>
          <a:p>
            <a:endParaRPr lang="en-US" dirty="0"/>
          </a:p>
          <a:p>
            <a:r>
              <a:rPr lang="en-US" dirty="0" smtClean="0"/>
              <a:t>Or your 568 page Communications Engineering Desk Reference manual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74" y="3628517"/>
            <a:ext cx="2217100" cy="28484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8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How Did Wi-Fi Get Faster?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Better modulation</a:t>
            </a:r>
          </a:p>
          <a:p>
            <a:pPr lvl="1"/>
            <a:r>
              <a:rPr lang="en-US" dirty="0" smtClean="0"/>
              <a:t>QPSK </a:t>
            </a:r>
            <a:r>
              <a:rPr lang="en-US" dirty="0" smtClean="0">
                <a:sym typeface="Wingdings" panose="05000000000000000000" pitchFamily="2" charset="2"/>
              </a:rPr>
              <a:t> 64-QAM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2 bit values  8 bit values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Multiplexing (OFDM)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Overlapping multiple signals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on the same bandwidth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Multiple Antenna (MIMO)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Channel Bonding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71600"/>
            <a:ext cx="3581066" cy="2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44" y="4435224"/>
            <a:ext cx="3363431" cy="12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Where’s My Gigabit Wi-Fi?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Encoding reaching its limit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Noise built into engineering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More data = more loss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Higher frequencies?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Signals don’t propagate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Channel Bonding on 5GHz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9 20MHz Ch. @ 173Mbps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4 40MHz Ch. @ 400Mbps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2 </a:t>
            </a:r>
            <a:r>
              <a:rPr lang="en-US" dirty="0" smtClean="0">
                <a:sym typeface="Wingdings" panose="05000000000000000000" pitchFamily="2" charset="2"/>
              </a:rPr>
              <a:t>80MHz </a:t>
            </a:r>
            <a:r>
              <a:rPr lang="en-US" dirty="0" smtClean="0">
                <a:sym typeface="Wingdings" panose="05000000000000000000" pitchFamily="2" charset="2"/>
              </a:rPr>
              <a:t>Ch. @ 867Mbps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34200" y="1219200"/>
            <a:ext cx="2209800" cy="908063"/>
            <a:chOff x="1836751" y="4349361"/>
            <a:chExt cx="5443997" cy="1877836"/>
          </a:xfrm>
        </p:grpSpPr>
        <p:grpSp>
          <p:nvGrpSpPr>
            <p:cNvPr id="6" name="Group 5"/>
            <p:cNvGrpSpPr/>
            <p:nvPr/>
          </p:nvGrpSpPr>
          <p:grpSpPr>
            <a:xfrm>
              <a:off x="1836751" y="4349361"/>
              <a:ext cx="1816873" cy="1836753"/>
              <a:chOff x="1836751" y="4349361"/>
              <a:chExt cx="1816873" cy="1836753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1836751" y="4349361"/>
                <a:ext cx="906449" cy="1828802"/>
              </a:xfrm>
              <a:custGeom>
                <a:avLst/>
                <a:gdLst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7249" h="1828802">
                    <a:moveTo>
                      <a:pt x="0" y="906451"/>
                    </a:moveTo>
                    <a:cubicBezTo>
                      <a:pt x="304800" y="456540"/>
                      <a:pt x="609600" y="6629"/>
                      <a:pt x="914400" y="7954"/>
                    </a:cubicBezTo>
                    <a:cubicBezTo>
                      <a:pt x="1219200" y="9279"/>
                      <a:pt x="1828800" y="914402"/>
                      <a:pt x="1828800" y="914402"/>
                    </a:cubicBezTo>
                    <a:cubicBezTo>
                      <a:pt x="2124324" y="1289439"/>
                      <a:pt x="2431774" y="1828802"/>
                      <a:pt x="2735249" y="1828802"/>
                    </a:cubicBezTo>
                    <a:cubicBezTo>
                      <a:pt x="3038724" y="1828802"/>
                      <a:pt x="3649649" y="914402"/>
                      <a:pt x="3649649" y="914402"/>
                    </a:cubicBezTo>
                    <a:cubicBezTo>
                      <a:pt x="3913367" y="601651"/>
                      <a:pt x="4248648" y="-1323"/>
                      <a:pt x="4556098" y="2"/>
                    </a:cubicBezTo>
                    <a:cubicBezTo>
                      <a:pt x="4863548" y="1327"/>
                      <a:pt x="5494352" y="922354"/>
                      <a:pt x="5494352" y="922354"/>
                    </a:cubicBezTo>
                    <a:cubicBezTo>
                      <a:pt x="5801802" y="1225829"/>
                      <a:pt x="6098651" y="1823502"/>
                      <a:pt x="6400800" y="1820851"/>
                    </a:cubicBezTo>
                    <a:cubicBezTo>
                      <a:pt x="6702950" y="1818201"/>
                      <a:pt x="7005099" y="1362326"/>
                      <a:pt x="7307249" y="906451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2747175" y="4357312"/>
                <a:ext cx="906449" cy="1828802"/>
              </a:xfrm>
              <a:custGeom>
                <a:avLst/>
                <a:gdLst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7249" h="1828802">
                    <a:moveTo>
                      <a:pt x="0" y="906451"/>
                    </a:moveTo>
                    <a:cubicBezTo>
                      <a:pt x="304800" y="456540"/>
                      <a:pt x="609600" y="6629"/>
                      <a:pt x="914400" y="7954"/>
                    </a:cubicBezTo>
                    <a:cubicBezTo>
                      <a:pt x="1219200" y="9279"/>
                      <a:pt x="1828800" y="914402"/>
                      <a:pt x="1828800" y="914402"/>
                    </a:cubicBezTo>
                    <a:cubicBezTo>
                      <a:pt x="2124324" y="1289439"/>
                      <a:pt x="2431774" y="1828802"/>
                      <a:pt x="2735249" y="1828802"/>
                    </a:cubicBezTo>
                    <a:cubicBezTo>
                      <a:pt x="3038724" y="1828802"/>
                      <a:pt x="3649649" y="914402"/>
                      <a:pt x="3649649" y="914402"/>
                    </a:cubicBezTo>
                    <a:cubicBezTo>
                      <a:pt x="3913367" y="601651"/>
                      <a:pt x="4248648" y="-1323"/>
                      <a:pt x="4556098" y="2"/>
                    </a:cubicBezTo>
                    <a:cubicBezTo>
                      <a:pt x="4863548" y="1327"/>
                      <a:pt x="5494352" y="922354"/>
                      <a:pt x="5494352" y="922354"/>
                    </a:cubicBezTo>
                    <a:cubicBezTo>
                      <a:pt x="5801802" y="1225829"/>
                      <a:pt x="6098651" y="1823502"/>
                      <a:pt x="6400800" y="1820851"/>
                    </a:cubicBezTo>
                    <a:cubicBezTo>
                      <a:pt x="6702950" y="1818201"/>
                      <a:pt x="7005099" y="1362326"/>
                      <a:pt x="7307249" y="906451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46339" y="4367253"/>
              <a:ext cx="1816873" cy="1836753"/>
              <a:chOff x="1836751" y="4349361"/>
              <a:chExt cx="1816873" cy="1836753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836751" y="4349361"/>
                <a:ext cx="906449" cy="1828802"/>
              </a:xfrm>
              <a:custGeom>
                <a:avLst/>
                <a:gdLst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7249" h="1828802">
                    <a:moveTo>
                      <a:pt x="0" y="906451"/>
                    </a:moveTo>
                    <a:cubicBezTo>
                      <a:pt x="304800" y="456540"/>
                      <a:pt x="609600" y="6629"/>
                      <a:pt x="914400" y="7954"/>
                    </a:cubicBezTo>
                    <a:cubicBezTo>
                      <a:pt x="1219200" y="9279"/>
                      <a:pt x="1828800" y="914402"/>
                      <a:pt x="1828800" y="914402"/>
                    </a:cubicBezTo>
                    <a:cubicBezTo>
                      <a:pt x="2124324" y="1289439"/>
                      <a:pt x="2431774" y="1828802"/>
                      <a:pt x="2735249" y="1828802"/>
                    </a:cubicBezTo>
                    <a:cubicBezTo>
                      <a:pt x="3038724" y="1828802"/>
                      <a:pt x="3649649" y="914402"/>
                      <a:pt x="3649649" y="914402"/>
                    </a:cubicBezTo>
                    <a:cubicBezTo>
                      <a:pt x="3913367" y="601651"/>
                      <a:pt x="4248648" y="-1323"/>
                      <a:pt x="4556098" y="2"/>
                    </a:cubicBezTo>
                    <a:cubicBezTo>
                      <a:pt x="4863548" y="1327"/>
                      <a:pt x="5494352" y="922354"/>
                      <a:pt x="5494352" y="922354"/>
                    </a:cubicBezTo>
                    <a:cubicBezTo>
                      <a:pt x="5801802" y="1225829"/>
                      <a:pt x="6098651" y="1823502"/>
                      <a:pt x="6400800" y="1820851"/>
                    </a:cubicBezTo>
                    <a:cubicBezTo>
                      <a:pt x="6702950" y="1818201"/>
                      <a:pt x="7005099" y="1362326"/>
                      <a:pt x="7307249" y="906451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747175" y="4357312"/>
                <a:ext cx="906449" cy="1828802"/>
              </a:xfrm>
              <a:custGeom>
                <a:avLst/>
                <a:gdLst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7249" h="1828802">
                    <a:moveTo>
                      <a:pt x="0" y="906451"/>
                    </a:moveTo>
                    <a:cubicBezTo>
                      <a:pt x="304800" y="456540"/>
                      <a:pt x="609600" y="6629"/>
                      <a:pt x="914400" y="7954"/>
                    </a:cubicBezTo>
                    <a:cubicBezTo>
                      <a:pt x="1219200" y="9279"/>
                      <a:pt x="1828800" y="914402"/>
                      <a:pt x="1828800" y="914402"/>
                    </a:cubicBezTo>
                    <a:cubicBezTo>
                      <a:pt x="2124324" y="1289439"/>
                      <a:pt x="2431774" y="1828802"/>
                      <a:pt x="2735249" y="1828802"/>
                    </a:cubicBezTo>
                    <a:cubicBezTo>
                      <a:pt x="3038724" y="1828802"/>
                      <a:pt x="3649649" y="914402"/>
                      <a:pt x="3649649" y="914402"/>
                    </a:cubicBezTo>
                    <a:cubicBezTo>
                      <a:pt x="3913367" y="601651"/>
                      <a:pt x="4248648" y="-1323"/>
                      <a:pt x="4556098" y="2"/>
                    </a:cubicBezTo>
                    <a:cubicBezTo>
                      <a:pt x="4863548" y="1327"/>
                      <a:pt x="5494352" y="922354"/>
                      <a:pt x="5494352" y="922354"/>
                    </a:cubicBezTo>
                    <a:cubicBezTo>
                      <a:pt x="5801802" y="1225829"/>
                      <a:pt x="6098651" y="1823502"/>
                      <a:pt x="6400800" y="1820851"/>
                    </a:cubicBezTo>
                    <a:cubicBezTo>
                      <a:pt x="6702950" y="1818201"/>
                      <a:pt x="7005099" y="1362326"/>
                      <a:pt x="7307249" y="906451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463875" y="4390444"/>
              <a:ext cx="1816873" cy="1836753"/>
              <a:chOff x="1836751" y="4349361"/>
              <a:chExt cx="1816873" cy="1836753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836751" y="4349361"/>
                <a:ext cx="906449" cy="1828802"/>
              </a:xfrm>
              <a:custGeom>
                <a:avLst/>
                <a:gdLst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7249" h="1828802">
                    <a:moveTo>
                      <a:pt x="0" y="906451"/>
                    </a:moveTo>
                    <a:cubicBezTo>
                      <a:pt x="304800" y="456540"/>
                      <a:pt x="609600" y="6629"/>
                      <a:pt x="914400" y="7954"/>
                    </a:cubicBezTo>
                    <a:cubicBezTo>
                      <a:pt x="1219200" y="9279"/>
                      <a:pt x="1828800" y="914402"/>
                      <a:pt x="1828800" y="914402"/>
                    </a:cubicBezTo>
                    <a:cubicBezTo>
                      <a:pt x="2124324" y="1289439"/>
                      <a:pt x="2431774" y="1828802"/>
                      <a:pt x="2735249" y="1828802"/>
                    </a:cubicBezTo>
                    <a:cubicBezTo>
                      <a:pt x="3038724" y="1828802"/>
                      <a:pt x="3649649" y="914402"/>
                      <a:pt x="3649649" y="914402"/>
                    </a:cubicBezTo>
                    <a:cubicBezTo>
                      <a:pt x="3913367" y="601651"/>
                      <a:pt x="4248648" y="-1323"/>
                      <a:pt x="4556098" y="2"/>
                    </a:cubicBezTo>
                    <a:cubicBezTo>
                      <a:pt x="4863548" y="1327"/>
                      <a:pt x="5494352" y="922354"/>
                      <a:pt x="5494352" y="922354"/>
                    </a:cubicBezTo>
                    <a:cubicBezTo>
                      <a:pt x="5801802" y="1225829"/>
                      <a:pt x="6098651" y="1823502"/>
                      <a:pt x="6400800" y="1820851"/>
                    </a:cubicBezTo>
                    <a:cubicBezTo>
                      <a:pt x="6702950" y="1818201"/>
                      <a:pt x="7005099" y="1362326"/>
                      <a:pt x="7307249" y="906451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747175" y="4357312"/>
                <a:ext cx="906449" cy="1828802"/>
              </a:xfrm>
              <a:custGeom>
                <a:avLst/>
                <a:gdLst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  <a:gd name="connsiteX0" fmla="*/ 0 w 7307249"/>
                  <a:gd name="connsiteY0" fmla="*/ 906451 h 1828802"/>
                  <a:gd name="connsiteX1" fmla="*/ 914400 w 7307249"/>
                  <a:gd name="connsiteY1" fmla="*/ 7954 h 1828802"/>
                  <a:gd name="connsiteX2" fmla="*/ 1828800 w 7307249"/>
                  <a:gd name="connsiteY2" fmla="*/ 914402 h 1828802"/>
                  <a:gd name="connsiteX3" fmla="*/ 2735249 w 7307249"/>
                  <a:gd name="connsiteY3" fmla="*/ 1828802 h 1828802"/>
                  <a:gd name="connsiteX4" fmla="*/ 3649649 w 7307249"/>
                  <a:gd name="connsiteY4" fmla="*/ 914402 h 1828802"/>
                  <a:gd name="connsiteX5" fmla="*/ 4556098 w 7307249"/>
                  <a:gd name="connsiteY5" fmla="*/ 2 h 1828802"/>
                  <a:gd name="connsiteX6" fmla="*/ 5494352 w 7307249"/>
                  <a:gd name="connsiteY6" fmla="*/ 922354 h 1828802"/>
                  <a:gd name="connsiteX7" fmla="*/ 6400800 w 7307249"/>
                  <a:gd name="connsiteY7" fmla="*/ 1820851 h 1828802"/>
                  <a:gd name="connsiteX8" fmla="*/ 7307249 w 7307249"/>
                  <a:gd name="connsiteY8" fmla="*/ 906451 h 18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7249" h="1828802">
                    <a:moveTo>
                      <a:pt x="0" y="906451"/>
                    </a:moveTo>
                    <a:cubicBezTo>
                      <a:pt x="304800" y="456540"/>
                      <a:pt x="609600" y="6629"/>
                      <a:pt x="914400" y="7954"/>
                    </a:cubicBezTo>
                    <a:cubicBezTo>
                      <a:pt x="1219200" y="9279"/>
                      <a:pt x="1828800" y="914402"/>
                      <a:pt x="1828800" y="914402"/>
                    </a:cubicBezTo>
                    <a:cubicBezTo>
                      <a:pt x="2124324" y="1289439"/>
                      <a:pt x="2431774" y="1828802"/>
                      <a:pt x="2735249" y="1828802"/>
                    </a:cubicBezTo>
                    <a:cubicBezTo>
                      <a:pt x="3038724" y="1828802"/>
                      <a:pt x="3649649" y="914402"/>
                      <a:pt x="3649649" y="914402"/>
                    </a:cubicBezTo>
                    <a:cubicBezTo>
                      <a:pt x="3913367" y="601651"/>
                      <a:pt x="4248648" y="-1323"/>
                      <a:pt x="4556098" y="2"/>
                    </a:cubicBezTo>
                    <a:cubicBezTo>
                      <a:pt x="4863548" y="1327"/>
                      <a:pt x="5494352" y="922354"/>
                      <a:pt x="5494352" y="922354"/>
                    </a:cubicBezTo>
                    <a:cubicBezTo>
                      <a:pt x="5801802" y="1225829"/>
                      <a:pt x="6098651" y="1823502"/>
                      <a:pt x="6400800" y="1820851"/>
                    </a:cubicBezTo>
                    <a:cubicBezTo>
                      <a:pt x="6702950" y="1818201"/>
                      <a:pt x="7005099" y="1362326"/>
                      <a:pt x="7307249" y="906451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11" y="381000"/>
            <a:ext cx="1457425" cy="3799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749444"/>
            <a:ext cx="3755338" cy="157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5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To Fix the Problem…</a:t>
            </a:r>
            <a:endParaRPr lang="en-US" u="sng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81170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9356" y="152400"/>
            <a:ext cx="4167808" cy="70173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5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E</a:t>
            </a:r>
            <a:endParaRPr lang="en-US" sz="45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Wi-Fi 6e (802.11ax</a:t>
            </a:r>
            <a:r>
              <a:rPr lang="en-US" u="sng" baseline="30000" dirty="0" smtClean="0"/>
              <a:t>2</a:t>
            </a:r>
            <a:r>
              <a:rPr lang="en-US" u="sng" dirty="0" smtClean="0"/>
              <a:t> ?)</a:t>
            </a:r>
            <a:endParaRPr lang="en-US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5029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ym typeface="Wingdings" panose="05000000000000000000" pitchFamily="2" charset="2"/>
              </a:rPr>
              <a:t>FCC opening 5.9GHz – 7.1Ghz spectrum</a:t>
            </a:r>
          </a:p>
          <a:p>
            <a:r>
              <a:rPr lang="en-US" sz="3000" dirty="0" smtClean="0">
                <a:sym typeface="Wingdings" panose="05000000000000000000" pitchFamily="2" charset="2"/>
              </a:rPr>
              <a:t>AKA “6GHz spectrum”</a:t>
            </a:r>
          </a:p>
          <a:p>
            <a:r>
              <a:rPr lang="en-US" sz="3000" dirty="0">
                <a:sym typeface="Wingdings" panose="05000000000000000000" pitchFamily="2" charset="2"/>
              </a:rPr>
              <a:t>Existing frequencies?</a:t>
            </a:r>
          </a:p>
          <a:p>
            <a:r>
              <a:rPr lang="en-US" sz="3000" dirty="0" smtClean="0">
                <a:sym typeface="Wingdings" panose="05000000000000000000" pitchFamily="2" charset="2"/>
              </a:rPr>
              <a:t>14 </a:t>
            </a:r>
            <a:r>
              <a:rPr lang="en-US" sz="3000" dirty="0" smtClean="0">
                <a:sym typeface="Wingdings" panose="05000000000000000000" pitchFamily="2" charset="2"/>
              </a:rPr>
              <a:t>80GHz </a:t>
            </a:r>
            <a:r>
              <a:rPr lang="en-US" sz="3000" dirty="0" smtClean="0">
                <a:sym typeface="Wingdings" panose="05000000000000000000" pitchFamily="2" charset="2"/>
              </a:rPr>
              <a:t>1Gbps channels </a:t>
            </a:r>
          </a:p>
          <a:p>
            <a:r>
              <a:rPr lang="en-US" sz="3000" dirty="0" smtClean="0">
                <a:sym typeface="Wingdings" panose="05000000000000000000" pitchFamily="2" charset="2"/>
              </a:rPr>
              <a:t>7 </a:t>
            </a:r>
            <a:r>
              <a:rPr lang="en-US" sz="3000" dirty="0" smtClean="0">
                <a:sym typeface="Wingdings" panose="05000000000000000000" pitchFamily="2" charset="2"/>
              </a:rPr>
              <a:t>160GHz </a:t>
            </a:r>
            <a:r>
              <a:rPr lang="en-US" sz="3000" dirty="0" smtClean="0">
                <a:sym typeface="Wingdings" panose="05000000000000000000" pitchFamily="2" charset="2"/>
              </a:rPr>
              <a:t>2Gbps channels</a:t>
            </a:r>
          </a:p>
          <a:p>
            <a:r>
              <a:rPr lang="en-US" sz="3000" dirty="0" smtClean="0">
                <a:sym typeface="Wingdings" panose="05000000000000000000" pitchFamily="2" charset="2"/>
              </a:rPr>
              <a:t>Nothing </a:t>
            </a:r>
            <a:r>
              <a:rPr lang="en-US" sz="3000" dirty="0" smtClean="0">
                <a:sym typeface="Wingdings" panose="05000000000000000000" pitchFamily="2" charset="2"/>
              </a:rPr>
              <a:t>formalized</a:t>
            </a:r>
          </a:p>
          <a:p>
            <a:endParaRPr lang="en-US" sz="3000" dirty="0" smtClean="0"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/>
              <a:t>See Me w/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543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Very simplified information</a:t>
            </a:r>
          </a:p>
          <a:p>
            <a:r>
              <a:rPr lang="en-US" dirty="0" smtClean="0"/>
              <a:t>Good to know what we’re dealing with</a:t>
            </a:r>
          </a:p>
          <a:p>
            <a:r>
              <a:rPr lang="en-US" dirty="0" smtClean="0"/>
              <a:t>Please present @ Brainstorm!!!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3189443"/>
            <a:ext cx="5105400" cy="33637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3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omputer Silhouette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67" y="280167"/>
            <a:ext cx="1777233" cy="177723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545787" y="457062"/>
            <a:ext cx="1133032" cy="7822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/>
              <a:t>What’s this all about?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10Base-T:  10MHz</a:t>
            </a:r>
            <a:r>
              <a:rPr lang="en-US" dirty="0"/>
              <a:t> </a:t>
            </a:r>
            <a:r>
              <a:rPr lang="en-US" dirty="0" smtClean="0"/>
              <a:t>x 1bpHz = 10Mbps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r>
              <a:rPr lang="en-US" dirty="0" smtClean="0"/>
              <a:t>“OK Google, why is 802.11b 11Mbps?”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 a wireless engineer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32" y="3462818"/>
            <a:ext cx="6163535" cy="1924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21" y="5493868"/>
            <a:ext cx="3172268" cy="724001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454015" y="2210887"/>
            <a:ext cx="7307317" cy="315310"/>
          </a:xfrm>
          <a:custGeom>
            <a:avLst/>
            <a:gdLst>
              <a:gd name="connsiteX0" fmla="*/ 7307317 w 7307317"/>
              <a:gd name="connsiteY0" fmla="*/ 307427 h 409903"/>
              <a:gd name="connsiteX1" fmla="*/ 6881648 w 7307317"/>
              <a:gd name="connsiteY1" fmla="*/ 307427 h 409903"/>
              <a:gd name="connsiteX2" fmla="*/ 6881648 w 7307317"/>
              <a:gd name="connsiteY2" fmla="*/ 7882 h 409903"/>
              <a:gd name="connsiteX3" fmla="*/ 6392917 w 7307317"/>
              <a:gd name="connsiteY3" fmla="*/ 7882 h 409903"/>
              <a:gd name="connsiteX4" fmla="*/ 6392917 w 7307317"/>
              <a:gd name="connsiteY4" fmla="*/ 315310 h 409903"/>
              <a:gd name="connsiteX5" fmla="*/ 5951483 w 7307317"/>
              <a:gd name="connsiteY5" fmla="*/ 315310 h 409903"/>
              <a:gd name="connsiteX6" fmla="*/ 5478517 w 7307317"/>
              <a:gd name="connsiteY6" fmla="*/ 315310 h 409903"/>
              <a:gd name="connsiteX7" fmla="*/ 5478517 w 7307317"/>
              <a:gd name="connsiteY7" fmla="*/ 7882 h 409903"/>
              <a:gd name="connsiteX8" fmla="*/ 4540469 w 7307317"/>
              <a:gd name="connsiteY8" fmla="*/ 7882 h 409903"/>
              <a:gd name="connsiteX9" fmla="*/ 4540469 w 7307317"/>
              <a:gd name="connsiteY9" fmla="*/ 307427 h 409903"/>
              <a:gd name="connsiteX10" fmla="*/ 4122683 w 7307317"/>
              <a:gd name="connsiteY10" fmla="*/ 307427 h 409903"/>
              <a:gd name="connsiteX11" fmla="*/ 4122683 w 7307317"/>
              <a:gd name="connsiteY11" fmla="*/ 0 h 409903"/>
              <a:gd name="connsiteX12" fmla="*/ 3641834 w 7307317"/>
              <a:gd name="connsiteY12" fmla="*/ 0 h 409903"/>
              <a:gd name="connsiteX13" fmla="*/ 3641834 w 7307317"/>
              <a:gd name="connsiteY13" fmla="*/ 307427 h 409903"/>
              <a:gd name="connsiteX14" fmla="*/ 0 w 7307317"/>
              <a:gd name="connsiteY14" fmla="*/ 307427 h 409903"/>
              <a:gd name="connsiteX15" fmla="*/ 0 w 7307317"/>
              <a:gd name="connsiteY15" fmla="*/ 409903 h 409903"/>
              <a:gd name="connsiteX16" fmla="*/ 0 w 7307317"/>
              <a:gd name="connsiteY16" fmla="*/ 409903 h 409903"/>
              <a:gd name="connsiteX0" fmla="*/ 7307317 w 7307317"/>
              <a:gd name="connsiteY0" fmla="*/ 307427 h 409903"/>
              <a:gd name="connsiteX1" fmla="*/ 6881648 w 7307317"/>
              <a:gd name="connsiteY1" fmla="*/ 307427 h 409903"/>
              <a:gd name="connsiteX2" fmla="*/ 6881648 w 7307317"/>
              <a:gd name="connsiteY2" fmla="*/ 7882 h 409903"/>
              <a:gd name="connsiteX3" fmla="*/ 6392917 w 7307317"/>
              <a:gd name="connsiteY3" fmla="*/ 7882 h 409903"/>
              <a:gd name="connsiteX4" fmla="*/ 6392917 w 7307317"/>
              <a:gd name="connsiteY4" fmla="*/ 315310 h 409903"/>
              <a:gd name="connsiteX5" fmla="*/ 5951483 w 7307317"/>
              <a:gd name="connsiteY5" fmla="*/ 315310 h 409903"/>
              <a:gd name="connsiteX6" fmla="*/ 5478517 w 7307317"/>
              <a:gd name="connsiteY6" fmla="*/ 315310 h 409903"/>
              <a:gd name="connsiteX7" fmla="*/ 5478517 w 7307317"/>
              <a:gd name="connsiteY7" fmla="*/ 7882 h 409903"/>
              <a:gd name="connsiteX8" fmla="*/ 4540469 w 7307317"/>
              <a:gd name="connsiteY8" fmla="*/ 7882 h 409903"/>
              <a:gd name="connsiteX9" fmla="*/ 4540469 w 7307317"/>
              <a:gd name="connsiteY9" fmla="*/ 307427 h 409903"/>
              <a:gd name="connsiteX10" fmla="*/ 4122683 w 7307317"/>
              <a:gd name="connsiteY10" fmla="*/ 307427 h 409903"/>
              <a:gd name="connsiteX11" fmla="*/ 4122683 w 7307317"/>
              <a:gd name="connsiteY11" fmla="*/ 0 h 409903"/>
              <a:gd name="connsiteX12" fmla="*/ 3641834 w 7307317"/>
              <a:gd name="connsiteY12" fmla="*/ 0 h 409903"/>
              <a:gd name="connsiteX13" fmla="*/ 3641834 w 7307317"/>
              <a:gd name="connsiteY13" fmla="*/ 307427 h 409903"/>
              <a:gd name="connsiteX14" fmla="*/ 0 w 7307317"/>
              <a:gd name="connsiteY14" fmla="*/ 307427 h 409903"/>
              <a:gd name="connsiteX15" fmla="*/ 0 w 7307317"/>
              <a:gd name="connsiteY15" fmla="*/ 409903 h 409903"/>
              <a:gd name="connsiteX0" fmla="*/ 7307317 w 7307317"/>
              <a:gd name="connsiteY0" fmla="*/ 307427 h 315310"/>
              <a:gd name="connsiteX1" fmla="*/ 6881648 w 7307317"/>
              <a:gd name="connsiteY1" fmla="*/ 307427 h 315310"/>
              <a:gd name="connsiteX2" fmla="*/ 6881648 w 7307317"/>
              <a:gd name="connsiteY2" fmla="*/ 7882 h 315310"/>
              <a:gd name="connsiteX3" fmla="*/ 6392917 w 7307317"/>
              <a:gd name="connsiteY3" fmla="*/ 7882 h 315310"/>
              <a:gd name="connsiteX4" fmla="*/ 6392917 w 7307317"/>
              <a:gd name="connsiteY4" fmla="*/ 315310 h 315310"/>
              <a:gd name="connsiteX5" fmla="*/ 5951483 w 7307317"/>
              <a:gd name="connsiteY5" fmla="*/ 315310 h 315310"/>
              <a:gd name="connsiteX6" fmla="*/ 5478517 w 7307317"/>
              <a:gd name="connsiteY6" fmla="*/ 315310 h 315310"/>
              <a:gd name="connsiteX7" fmla="*/ 5478517 w 7307317"/>
              <a:gd name="connsiteY7" fmla="*/ 7882 h 315310"/>
              <a:gd name="connsiteX8" fmla="*/ 4540469 w 7307317"/>
              <a:gd name="connsiteY8" fmla="*/ 7882 h 315310"/>
              <a:gd name="connsiteX9" fmla="*/ 4540469 w 7307317"/>
              <a:gd name="connsiteY9" fmla="*/ 307427 h 315310"/>
              <a:gd name="connsiteX10" fmla="*/ 4122683 w 7307317"/>
              <a:gd name="connsiteY10" fmla="*/ 307427 h 315310"/>
              <a:gd name="connsiteX11" fmla="*/ 4122683 w 7307317"/>
              <a:gd name="connsiteY11" fmla="*/ 0 h 315310"/>
              <a:gd name="connsiteX12" fmla="*/ 3641834 w 7307317"/>
              <a:gd name="connsiteY12" fmla="*/ 0 h 315310"/>
              <a:gd name="connsiteX13" fmla="*/ 3641834 w 7307317"/>
              <a:gd name="connsiteY13" fmla="*/ 307427 h 315310"/>
              <a:gd name="connsiteX14" fmla="*/ 0 w 7307317"/>
              <a:gd name="connsiteY14" fmla="*/ 307427 h 315310"/>
              <a:gd name="connsiteX0" fmla="*/ 7307317 w 7307317"/>
              <a:gd name="connsiteY0" fmla="*/ 307427 h 315310"/>
              <a:gd name="connsiteX1" fmla="*/ 6881648 w 7307317"/>
              <a:gd name="connsiteY1" fmla="*/ 307427 h 315310"/>
              <a:gd name="connsiteX2" fmla="*/ 6881648 w 7307317"/>
              <a:gd name="connsiteY2" fmla="*/ 7882 h 315310"/>
              <a:gd name="connsiteX3" fmla="*/ 6392917 w 7307317"/>
              <a:gd name="connsiteY3" fmla="*/ 7882 h 315310"/>
              <a:gd name="connsiteX4" fmla="*/ 6392917 w 7307317"/>
              <a:gd name="connsiteY4" fmla="*/ 315310 h 315310"/>
              <a:gd name="connsiteX5" fmla="*/ 5951483 w 7307317"/>
              <a:gd name="connsiteY5" fmla="*/ 315310 h 315310"/>
              <a:gd name="connsiteX6" fmla="*/ 5478517 w 7307317"/>
              <a:gd name="connsiteY6" fmla="*/ 315310 h 315310"/>
              <a:gd name="connsiteX7" fmla="*/ 5478517 w 7307317"/>
              <a:gd name="connsiteY7" fmla="*/ 7882 h 315310"/>
              <a:gd name="connsiteX8" fmla="*/ 4572000 w 7307317"/>
              <a:gd name="connsiteY8" fmla="*/ 15765 h 315310"/>
              <a:gd name="connsiteX9" fmla="*/ 4540469 w 7307317"/>
              <a:gd name="connsiteY9" fmla="*/ 307427 h 315310"/>
              <a:gd name="connsiteX10" fmla="*/ 4122683 w 7307317"/>
              <a:gd name="connsiteY10" fmla="*/ 307427 h 315310"/>
              <a:gd name="connsiteX11" fmla="*/ 4122683 w 7307317"/>
              <a:gd name="connsiteY11" fmla="*/ 0 h 315310"/>
              <a:gd name="connsiteX12" fmla="*/ 3641834 w 7307317"/>
              <a:gd name="connsiteY12" fmla="*/ 0 h 315310"/>
              <a:gd name="connsiteX13" fmla="*/ 3641834 w 7307317"/>
              <a:gd name="connsiteY13" fmla="*/ 307427 h 315310"/>
              <a:gd name="connsiteX14" fmla="*/ 0 w 7307317"/>
              <a:gd name="connsiteY14" fmla="*/ 307427 h 315310"/>
              <a:gd name="connsiteX0" fmla="*/ 7307317 w 7307317"/>
              <a:gd name="connsiteY0" fmla="*/ 307427 h 315310"/>
              <a:gd name="connsiteX1" fmla="*/ 6881648 w 7307317"/>
              <a:gd name="connsiteY1" fmla="*/ 307427 h 315310"/>
              <a:gd name="connsiteX2" fmla="*/ 6881648 w 7307317"/>
              <a:gd name="connsiteY2" fmla="*/ 7882 h 315310"/>
              <a:gd name="connsiteX3" fmla="*/ 6392917 w 7307317"/>
              <a:gd name="connsiteY3" fmla="*/ 7882 h 315310"/>
              <a:gd name="connsiteX4" fmla="*/ 6392917 w 7307317"/>
              <a:gd name="connsiteY4" fmla="*/ 315310 h 315310"/>
              <a:gd name="connsiteX5" fmla="*/ 5951483 w 7307317"/>
              <a:gd name="connsiteY5" fmla="*/ 315310 h 315310"/>
              <a:gd name="connsiteX6" fmla="*/ 5478517 w 7307317"/>
              <a:gd name="connsiteY6" fmla="*/ 315310 h 315310"/>
              <a:gd name="connsiteX7" fmla="*/ 5478517 w 7307317"/>
              <a:gd name="connsiteY7" fmla="*/ 7882 h 315310"/>
              <a:gd name="connsiteX8" fmla="*/ 4569619 w 7307317"/>
              <a:gd name="connsiteY8" fmla="*/ 8622 h 315310"/>
              <a:gd name="connsiteX9" fmla="*/ 4540469 w 7307317"/>
              <a:gd name="connsiteY9" fmla="*/ 307427 h 315310"/>
              <a:gd name="connsiteX10" fmla="*/ 4122683 w 7307317"/>
              <a:gd name="connsiteY10" fmla="*/ 307427 h 315310"/>
              <a:gd name="connsiteX11" fmla="*/ 4122683 w 7307317"/>
              <a:gd name="connsiteY11" fmla="*/ 0 h 315310"/>
              <a:gd name="connsiteX12" fmla="*/ 3641834 w 7307317"/>
              <a:gd name="connsiteY12" fmla="*/ 0 h 315310"/>
              <a:gd name="connsiteX13" fmla="*/ 3641834 w 7307317"/>
              <a:gd name="connsiteY13" fmla="*/ 307427 h 315310"/>
              <a:gd name="connsiteX14" fmla="*/ 0 w 7307317"/>
              <a:gd name="connsiteY14" fmla="*/ 307427 h 315310"/>
              <a:gd name="connsiteX0" fmla="*/ 7307317 w 7307317"/>
              <a:gd name="connsiteY0" fmla="*/ 307427 h 315310"/>
              <a:gd name="connsiteX1" fmla="*/ 6881648 w 7307317"/>
              <a:gd name="connsiteY1" fmla="*/ 307427 h 315310"/>
              <a:gd name="connsiteX2" fmla="*/ 6881648 w 7307317"/>
              <a:gd name="connsiteY2" fmla="*/ 7882 h 315310"/>
              <a:gd name="connsiteX3" fmla="*/ 6392917 w 7307317"/>
              <a:gd name="connsiteY3" fmla="*/ 7882 h 315310"/>
              <a:gd name="connsiteX4" fmla="*/ 6392917 w 7307317"/>
              <a:gd name="connsiteY4" fmla="*/ 315310 h 315310"/>
              <a:gd name="connsiteX5" fmla="*/ 5951483 w 7307317"/>
              <a:gd name="connsiteY5" fmla="*/ 315310 h 315310"/>
              <a:gd name="connsiteX6" fmla="*/ 5478517 w 7307317"/>
              <a:gd name="connsiteY6" fmla="*/ 315310 h 315310"/>
              <a:gd name="connsiteX7" fmla="*/ 5478517 w 7307317"/>
              <a:gd name="connsiteY7" fmla="*/ 7882 h 315310"/>
              <a:gd name="connsiteX8" fmla="*/ 4569619 w 7307317"/>
              <a:gd name="connsiteY8" fmla="*/ 8622 h 315310"/>
              <a:gd name="connsiteX9" fmla="*/ 4566663 w 7307317"/>
              <a:gd name="connsiteY9" fmla="*/ 309808 h 315310"/>
              <a:gd name="connsiteX10" fmla="*/ 4122683 w 7307317"/>
              <a:gd name="connsiteY10" fmla="*/ 307427 h 315310"/>
              <a:gd name="connsiteX11" fmla="*/ 4122683 w 7307317"/>
              <a:gd name="connsiteY11" fmla="*/ 0 h 315310"/>
              <a:gd name="connsiteX12" fmla="*/ 3641834 w 7307317"/>
              <a:gd name="connsiteY12" fmla="*/ 0 h 315310"/>
              <a:gd name="connsiteX13" fmla="*/ 3641834 w 7307317"/>
              <a:gd name="connsiteY13" fmla="*/ 307427 h 315310"/>
              <a:gd name="connsiteX14" fmla="*/ 0 w 7307317"/>
              <a:gd name="connsiteY14" fmla="*/ 307427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07317" h="315310">
                <a:moveTo>
                  <a:pt x="7307317" y="307427"/>
                </a:moveTo>
                <a:lnTo>
                  <a:pt x="6881648" y="307427"/>
                </a:lnTo>
                <a:lnTo>
                  <a:pt x="6881648" y="7882"/>
                </a:lnTo>
                <a:lnTo>
                  <a:pt x="6392917" y="7882"/>
                </a:lnTo>
                <a:lnTo>
                  <a:pt x="6392917" y="315310"/>
                </a:lnTo>
                <a:lnTo>
                  <a:pt x="5951483" y="315310"/>
                </a:lnTo>
                <a:lnTo>
                  <a:pt x="5478517" y="315310"/>
                </a:lnTo>
                <a:lnTo>
                  <a:pt x="5478517" y="7882"/>
                </a:lnTo>
                <a:lnTo>
                  <a:pt x="4569619" y="8622"/>
                </a:lnTo>
                <a:cubicBezTo>
                  <a:pt x="4568634" y="109017"/>
                  <a:pt x="4567648" y="209413"/>
                  <a:pt x="4566663" y="309808"/>
                </a:cubicBezTo>
                <a:lnTo>
                  <a:pt x="4122683" y="307427"/>
                </a:lnTo>
                <a:lnTo>
                  <a:pt x="4122683" y="0"/>
                </a:lnTo>
                <a:lnTo>
                  <a:pt x="3641834" y="0"/>
                </a:lnTo>
                <a:lnTo>
                  <a:pt x="3641834" y="307427"/>
                </a:lnTo>
                <a:lnTo>
                  <a:pt x="0" y="307427"/>
                </a:lnTo>
              </a:path>
            </a:pathLst>
          </a:cu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Ethernet Port Switch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82" y="2037427"/>
            <a:ext cx="693007" cy="53816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761332" y="2037427"/>
            <a:ext cx="712057" cy="538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505512" y="63817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99"/>
                </a:solidFill>
              </a:rPr>
              <a:t>010011010</a:t>
            </a:r>
            <a:endParaRPr lang="en-US" dirty="0">
              <a:solidFill>
                <a:srgbClr val="CCFF9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69948" y="2548039"/>
            <a:ext cx="3744502" cy="512592"/>
            <a:chOff x="4069948" y="2548039"/>
            <a:chExt cx="3744502" cy="512592"/>
          </a:xfrm>
        </p:grpSpPr>
        <p:grpSp>
          <p:nvGrpSpPr>
            <p:cNvPr id="4" name="Group 3"/>
            <p:cNvGrpSpPr/>
            <p:nvPr/>
          </p:nvGrpSpPr>
          <p:grpSpPr>
            <a:xfrm>
              <a:off x="7277123" y="2552300"/>
              <a:ext cx="537327" cy="501003"/>
              <a:chOff x="409451" y="3886202"/>
              <a:chExt cx="537327" cy="501003"/>
            </a:xfrm>
          </p:grpSpPr>
          <p:sp>
            <p:nvSpPr>
              <p:cNvPr id="14" name="Right Brace 13"/>
              <p:cNvSpPr/>
              <p:nvPr/>
            </p:nvSpPr>
            <p:spPr>
              <a:xfrm rot="5400000">
                <a:off x="602685" y="3764575"/>
                <a:ext cx="140137" cy="383392"/>
              </a:xfrm>
              <a:prstGeom prst="rightBrace">
                <a:avLst>
                  <a:gd name="adj1" fmla="val 8333"/>
                  <a:gd name="adj2" fmla="val 49999"/>
                </a:avLst>
              </a:pr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9451" y="4017873"/>
                <a:ext cx="537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1Hz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811402" y="2548039"/>
              <a:ext cx="537327" cy="501003"/>
              <a:chOff x="409451" y="3886202"/>
              <a:chExt cx="537327" cy="501003"/>
            </a:xfrm>
          </p:grpSpPr>
          <p:sp>
            <p:nvSpPr>
              <p:cNvPr id="19" name="Right Brace 18"/>
              <p:cNvSpPr/>
              <p:nvPr/>
            </p:nvSpPr>
            <p:spPr>
              <a:xfrm rot="5400000">
                <a:off x="602685" y="3764575"/>
                <a:ext cx="140137" cy="383392"/>
              </a:xfrm>
              <a:prstGeom prst="rightBrace">
                <a:avLst>
                  <a:gd name="adj1" fmla="val 8333"/>
                  <a:gd name="adj2" fmla="val 49999"/>
                </a:avLst>
              </a:pr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9451" y="4017873"/>
                <a:ext cx="537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1Hz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366879" y="2553695"/>
              <a:ext cx="537327" cy="501003"/>
              <a:chOff x="409451" y="3886202"/>
              <a:chExt cx="537327" cy="501003"/>
            </a:xfrm>
          </p:grpSpPr>
          <p:sp>
            <p:nvSpPr>
              <p:cNvPr id="22" name="Right Brace 21"/>
              <p:cNvSpPr/>
              <p:nvPr/>
            </p:nvSpPr>
            <p:spPr>
              <a:xfrm rot="5400000">
                <a:off x="602685" y="3764575"/>
                <a:ext cx="140137" cy="383392"/>
              </a:xfrm>
              <a:prstGeom prst="rightBrace">
                <a:avLst>
                  <a:gd name="adj1" fmla="val 8333"/>
                  <a:gd name="adj2" fmla="val 49999"/>
                </a:avLst>
              </a:pr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9451" y="4017873"/>
                <a:ext cx="537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1Hz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890436" y="2555964"/>
              <a:ext cx="537327" cy="501003"/>
              <a:chOff x="409451" y="3886202"/>
              <a:chExt cx="537327" cy="501003"/>
            </a:xfrm>
          </p:grpSpPr>
          <p:sp>
            <p:nvSpPr>
              <p:cNvPr id="28" name="Right Brace 27"/>
              <p:cNvSpPr/>
              <p:nvPr/>
            </p:nvSpPr>
            <p:spPr>
              <a:xfrm rot="5400000">
                <a:off x="602685" y="3764575"/>
                <a:ext cx="140137" cy="383392"/>
              </a:xfrm>
              <a:prstGeom prst="rightBrace">
                <a:avLst>
                  <a:gd name="adj1" fmla="val 8333"/>
                  <a:gd name="adj2" fmla="val 49999"/>
                </a:avLst>
              </a:pr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09451" y="4017873"/>
                <a:ext cx="537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1Hz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456635" y="2555964"/>
              <a:ext cx="537327" cy="501003"/>
              <a:chOff x="409451" y="3886202"/>
              <a:chExt cx="537327" cy="501003"/>
            </a:xfrm>
          </p:grpSpPr>
          <p:sp>
            <p:nvSpPr>
              <p:cNvPr id="34" name="Right Brace 33"/>
              <p:cNvSpPr/>
              <p:nvPr/>
            </p:nvSpPr>
            <p:spPr>
              <a:xfrm rot="5400000">
                <a:off x="602685" y="3764575"/>
                <a:ext cx="140137" cy="383392"/>
              </a:xfrm>
              <a:prstGeom prst="rightBrace">
                <a:avLst>
                  <a:gd name="adj1" fmla="val 8333"/>
                  <a:gd name="adj2" fmla="val 49999"/>
                </a:avLst>
              </a:pr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09451" y="4017873"/>
                <a:ext cx="537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1Hz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990914" y="2551703"/>
              <a:ext cx="537327" cy="501003"/>
              <a:chOff x="409451" y="3886202"/>
              <a:chExt cx="537327" cy="501003"/>
            </a:xfrm>
          </p:grpSpPr>
          <p:sp>
            <p:nvSpPr>
              <p:cNvPr id="37" name="Right Brace 36"/>
              <p:cNvSpPr/>
              <p:nvPr/>
            </p:nvSpPr>
            <p:spPr>
              <a:xfrm rot="5400000">
                <a:off x="602685" y="3764575"/>
                <a:ext cx="140137" cy="383392"/>
              </a:xfrm>
              <a:prstGeom prst="rightBrace">
                <a:avLst>
                  <a:gd name="adj1" fmla="val 8333"/>
                  <a:gd name="adj2" fmla="val 49999"/>
                </a:avLst>
              </a:pr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09451" y="4017873"/>
                <a:ext cx="537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1Hz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546391" y="2557359"/>
              <a:ext cx="537327" cy="501003"/>
              <a:chOff x="409451" y="3886202"/>
              <a:chExt cx="537327" cy="501003"/>
            </a:xfrm>
          </p:grpSpPr>
          <p:sp>
            <p:nvSpPr>
              <p:cNvPr id="40" name="Right Brace 39"/>
              <p:cNvSpPr/>
              <p:nvPr/>
            </p:nvSpPr>
            <p:spPr>
              <a:xfrm rot="5400000">
                <a:off x="602685" y="3764575"/>
                <a:ext cx="140137" cy="383392"/>
              </a:xfrm>
              <a:prstGeom prst="rightBrace">
                <a:avLst>
                  <a:gd name="adj1" fmla="val 8333"/>
                  <a:gd name="adj2" fmla="val 49999"/>
                </a:avLst>
              </a:pr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09451" y="4017873"/>
                <a:ext cx="537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1Hz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069948" y="2559628"/>
              <a:ext cx="537327" cy="501003"/>
              <a:chOff x="409451" y="3886202"/>
              <a:chExt cx="537327" cy="501003"/>
            </a:xfrm>
          </p:grpSpPr>
          <p:sp>
            <p:nvSpPr>
              <p:cNvPr id="43" name="Right Brace 42"/>
              <p:cNvSpPr/>
              <p:nvPr/>
            </p:nvSpPr>
            <p:spPr>
              <a:xfrm rot="5400000">
                <a:off x="602685" y="3764575"/>
                <a:ext cx="140137" cy="383392"/>
              </a:xfrm>
              <a:prstGeom prst="rightBrace">
                <a:avLst>
                  <a:gd name="adj1" fmla="val 8333"/>
                  <a:gd name="adj2" fmla="val 49999"/>
                </a:avLst>
              </a:pr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09451" y="4017873"/>
                <a:ext cx="537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1Hz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519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4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58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4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5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6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63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8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9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1" nodeType="withEffect">
                                  <p:stCondLst>
                                    <p:cond delay="68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2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3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4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5" nodeType="withEffect">
                                  <p:stCondLst>
                                    <p:cond delay="73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3" grpId="0" animBg="1"/>
      <p:bldP spid="13" grpId="1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2817479" cy="1747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06" y="4495800"/>
            <a:ext cx="3810000" cy="1500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Electromagnetic Fields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257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Remember this?</a:t>
            </a:r>
          </a:p>
          <a:p>
            <a:endParaRPr lang="en-US" dirty="0" smtClean="0"/>
          </a:p>
          <a:p>
            <a:r>
              <a:rPr lang="en-US" dirty="0" smtClean="0"/>
              <a:t>Field of electromagnetic force from the motion of an electric charge</a:t>
            </a:r>
          </a:p>
          <a:p>
            <a:endParaRPr lang="en-US" dirty="0" smtClean="0"/>
          </a:p>
          <a:p>
            <a:r>
              <a:rPr lang="en-US" dirty="0" smtClean="0"/>
              <a:t>Forms orthogonal to electron flow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598076" y="4647358"/>
            <a:ext cx="592740" cy="1090612"/>
          </a:xfrm>
          <a:prstGeom prst="downArrow">
            <a:avLst>
              <a:gd name="adj1" fmla="val 45148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Electron flow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257512" y="4987035"/>
            <a:ext cx="1542221" cy="411259"/>
          </a:xfrm>
          <a:prstGeom prst="rightArrow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Magnetic Field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flipH="1">
            <a:off x="4886477" y="4987035"/>
            <a:ext cx="1657170" cy="451248"/>
          </a:xfrm>
          <a:prstGeom prst="rightArrow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Magnetic Field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17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 animBg="1"/>
      <p:bldP spid="9" grpId="1" animBg="1"/>
      <p:bldP spid="9" grpId="2" animBg="1"/>
      <p:bldP spid="1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6404"/>
          <a:stretch/>
        </p:blipFill>
        <p:spPr>
          <a:xfrm>
            <a:off x="76200" y="1981199"/>
            <a:ext cx="1543050" cy="3200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Radio Signals</a:t>
            </a:r>
            <a:endParaRPr lang="en-US" u="sn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02932"/>
            <a:ext cx="4119442" cy="20288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990600" y="2057400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143003" y="1759135"/>
            <a:ext cx="304799" cy="1212665"/>
            <a:chOff x="1981203" y="1759135"/>
            <a:chExt cx="304799" cy="1212665"/>
          </a:xfrm>
        </p:grpSpPr>
        <p:sp>
          <p:nvSpPr>
            <p:cNvPr id="9" name="TextBox 8"/>
            <p:cNvSpPr txBox="1"/>
            <p:nvPr/>
          </p:nvSpPr>
          <p:spPr>
            <a:xfrm>
              <a:off x="1981203" y="1759135"/>
              <a:ext cx="30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00945" y="2057400"/>
              <a:ext cx="76200" cy="91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992915" y="4330659"/>
            <a:ext cx="0" cy="76161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143003" y="4169240"/>
            <a:ext cx="234309" cy="1227134"/>
            <a:chOff x="1981203" y="4169240"/>
            <a:chExt cx="234309" cy="1227134"/>
          </a:xfrm>
        </p:grpSpPr>
        <p:sp>
          <p:nvSpPr>
            <p:cNvPr id="29" name="Rectangle 28"/>
            <p:cNvSpPr/>
            <p:nvPr/>
          </p:nvSpPr>
          <p:spPr>
            <a:xfrm>
              <a:off x="2100945" y="4169240"/>
              <a:ext cx="76200" cy="9144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10800000" flipV="1">
              <a:off x="1981203" y="5027042"/>
              <a:ext cx="234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i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10800000">
            <a:off x="1222200" y="1753375"/>
            <a:ext cx="234309" cy="1227134"/>
            <a:chOff x="1981203" y="4169240"/>
            <a:chExt cx="234309" cy="1227134"/>
          </a:xfrm>
        </p:grpSpPr>
        <p:sp>
          <p:nvSpPr>
            <p:cNvPr id="43" name="Rectangle 42"/>
            <p:cNvSpPr/>
            <p:nvPr/>
          </p:nvSpPr>
          <p:spPr>
            <a:xfrm>
              <a:off x="2100945" y="4169240"/>
              <a:ext cx="76200" cy="9144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0800000" flipV="1">
              <a:off x="1981203" y="5027042"/>
              <a:ext cx="234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i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10800000">
            <a:off x="1151710" y="4186585"/>
            <a:ext cx="304799" cy="1212665"/>
            <a:chOff x="1981203" y="1759135"/>
            <a:chExt cx="304799" cy="1212665"/>
          </a:xfrm>
        </p:grpSpPr>
        <p:sp>
          <p:nvSpPr>
            <p:cNvPr id="46" name="TextBox 45"/>
            <p:cNvSpPr txBox="1"/>
            <p:nvPr/>
          </p:nvSpPr>
          <p:spPr>
            <a:xfrm>
              <a:off x="1981203" y="1759135"/>
              <a:ext cx="30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00945" y="2057400"/>
              <a:ext cx="76200" cy="91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94" y="2182349"/>
            <a:ext cx="1428750" cy="28575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78" y="2190286"/>
            <a:ext cx="1428750" cy="285750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634460" y="2329934"/>
            <a:ext cx="266291" cy="2571155"/>
            <a:chOff x="1472660" y="2329934"/>
            <a:chExt cx="266291" cy="2571155"/>
          </a:xfrm>
        </p:grpSpPr>
        <p:sp>
          <p:nvSpPr>
            <p:cNvPr id="41" name="TextBox 40"/>
            <p:cNvSpPr txBox="1"/>
            <p:nvPr/>
          </p:nvSpPr>
          <p:spPr>
            <a:xfrm>
              <a:off x="1477341" y="232993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72660" y="45317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11" y="1591491"/>
            <a:ext cx="3141939" cy="38274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8382001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Oscillating current in antenna = Radio Signal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Received signal induces current, reproduces sent signal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18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7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10-Point Star 36"/>
          <p:cNvSpPr/>
          <p:nvPr/>
        </p:nvSpPr>
        <p:spPr>
          <a:xfrm>
            <a:off x="908154" y="5701843"/>
            <a:ext cx="1447800" cy="533400"/>
          </a:xfrm>
          <a:prstGeom prst="star10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5029199"/>
          </a:xfrm>
        </p:spPr>
        <p:txBody>
          <a:bodyPr>
            <a:normAutofit/>
          </a:bodyPr>
          <a:lstStyle/>
          <a:p>
            <a:r>
              <a:rPr lang="en-US" dirty="0" smtClean="0"/>
              <a:t>Modulation: varying waveform properties</a:t>
            </a:r>
          </a:p>
          <a:p>
            <a:r>
              <a:rPr lang="en-US" dirty="0" smtClean="0"/>
              <a:t>Three ways to modulate signal</a:t>
            </a:r>
          </a:p>
          <a:p>
            <a:pPr lvl="1"/>
            <a:r>
              <a:rPr lang="en-US" dirty="0" smtClean="0"/>
              <a:t>Amplitude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Frequency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Phase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u="sng" dirty="0" smtClean="0"/>
              <a:t>Encoding Data Onto a Signal</a:t>
            </a:r>
            <a:endParaRPr lang="en-US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0" y="2895600"/>
            <a:ext cx="3657600" cy="1055112"/>
            <a:chOff x="7883" y="4343400"/>
            <a:chExt cx="9112468" cy="1836687"/>
          </a:xfrm>
        </p:grpSpPr>
        <p:sp>
          <p:nvSpPr>
            <p:cNvPr id="4" name="Freeform 3"/>
            <p:cNvSpPr/>
            <p:nvPr/>
          </p:nvSpPr>
          <p:spPr>
            <a:xfrm>
              <a:off x="2751083" y="4343400"/>
              <a:ext cx="3641834" cy="1836687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1834" h="1836687">
                  <a:moveTo>
                    <a:pt x="0" y="914402"/>
                  </a:moveTo>
                  <a:cubicBezTo>
                    <a:pt x="298231" y="456545"/>
                    <a:pt x="596462" y="-1312"/>
                    <a:pt x="898634" y="2"/>
                  </a:cubicBezTo>
                  <a:cubicBezTo>
                    <a:pt x="1200806" y="1316"/>
                    <a:pt x="1813034" y="922285"/>
                    <a:pt x="1813034" y="922285"/>
                  </a:cubicBezTo>
                  <a:cubicBezTo>
                    <a:pt x="2109951" y="1322993"/>
                    <a:pt x="2422634" y="1837999"/>
                    <a:pt x="2727434" y="1836685"/>
                  </a:cubicBezTo>
                  <a:cubicBezTo>
                    <a:pt x="3032234" y="1835371"/>
                    <a:pt x="3337034" y="1374886"/>
                    <a:pt x="3641834" y="914402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883" y="4343401"/>
              <a:ext cx="2743200" cy="1836685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2743200"/>
                <a:gd name="connsiteY0" fmla="*/ 0 h 1836685"/>
                <a:gd name="connsiteX1" fmla="*/ 914400 w 2743200"/>
                <a:gd name="connsiteY1" fmla="*/ 922283 h 1836685"/>
                <a:gd name="connsiteX2" fmla="*/ 1828800 w 2743200"/>
                <a:gd name="connsiteY2" fmla="*/ 1836683 h 1836685"/>
                <a:gd name="connsiteX3" fmla="*/ 2743200 w 2743200"/>
                <a:gd name="connsiteY3" fmla="*/ 914400 h 183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836685">
                  <a:moveTo>
                    <a:pt x="0" y="0"/>
                  </a:moveTo>
                  <a:cubicBezTo>
                    <a:pt x="302172" y="1314"/>
                    <a:pt x="914400" y="922283"/>
                    <a:pt x="914400" y="922283"/>
                  </a:cubicBezTo>
                  <a:cubicBezTo>
                    <a:pt x="1211317" y="1322991"/>
                    <a:pt x="1524000" y="1837997"/>
                    <a:pt x="1828800" y="1836683"/>
                  </a:cubicBezTo>
                  <a:cubicBezTo>
                    <a:pt x="2133600" y="1835369"/>
                    <a:pt x="2438400" y="1374884"/>
                    <a:pt x="2743200" y="91440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392917" y="4343400"/>
              <a:ext cx="2727434" cy="1836687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2727434"/>
                <a:gd name="connsiteY0" fmla="*/ 914402 h 1836687"/>
                <a:gd name="connsiteX1" fmla="*/ 898634 w 2727434"/>
                <a:gd name="connsiteY1" fmla="*/ 2 h 1836687"/>
                <a:gd name="connsiteX2" fmla="*/ 1813034 w 2727434"/>
                <a:gd name="connsiteY2" fmla="*/ 922285 h 1836687"/>
                <a:gd name="connsiteX3" fmla="*/ 2727434 w 2727434"/>
                <a:gd name="connsiteY3" fmla="*/ 1836685 h 183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7434" h="1836687">
                  <a:moveTo>
                    <a:pt x="0" y="914402"/>
                  </a:moveTo>
                  <a:cubicBezTo>
                    <a:pt x="298231" y="456545"/>
                    <a:pt x="596462" y="-1312"/>
                    <a:pt x="898634" y="2"/>
                  </a:cubicBezTo>
                  <a:cubicBezTo>
                    <a:pt x="1200806" y="1316"/>
                    <a:pt x="1813034" y="922285"/>
                    <a:pt x="1813034" y="922285"/>
                  </a:cubicBezTo>
                  <a:cubicBezTo>
                    <a:pt x="2109951" y="1322993"/>
                    <a:pt x="2422634" y="1837999"/>
                    <a:pt x="2727434" y="1836685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4572000" y="3429000"/>
            <a:ext cx="3657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552951" y="2209808"/>
            <a:ext cx="3682999" cy="2132072"/>
            <a:chOff x="-7882" y="4122683"/>
            <a:chExt cx="9183686" cy="2132072"/>
          </a:xfrm>
        </p:grpSpPr>
        <p:sp>
          <p:nvSpPr>
            <p:cNvPr id="16" name="Freeform 15"/>
            <p:cNvSpPr/>
            <p:nvPr/>
          </p:nvSpPr>
          <p:spPr>
            <a:xfrm>
              <a:off x="2782855" y="4727272"/>
              <a:ext cx="3654445" cy="1275092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422521 h 1344805"/>
                <a:gd name="connsiteX1" fmla="*/ 906517 w 3641834"/>
                <a:gd name="connsiteY1" fmla="*/ 1099 h 1344805"/>
                <a:gd name="connsiteX2" fmla="*/ 1813034 w 3641834"/>
                <a:gd name="connsiteY2" fmla="*/ 430404 h 1344805"/>
                <a:gd name="connsiteX3" fmla="*/ 2727434 w 3641834"/>
                <a:gd name="connsiteY3" fmla="*/ 1344804 h 1344805"/>
                <a:gd name="connsiteX4" fmla="*/ 3641834 w 3641834"/>
                <a:gd name="connsiteY4" fmla="*/ 422521 h 1344805"/>
                <a:gd name="connsiteX0" fmla="*/ 0 w 3641834"/>
                <a:gd name="connsiteY0" fmla="*/ 421440 h 1343724"/>
                <a:gd name="connsiteX1" fmla="*/ 906517 w 3641834"/>
                <a:gd name="connsiteY1" fmla="*/ 18 h 1343724"/>
                <a:gd name="connsiteX2" fmla="*/ 1813034 w 3641834"/>
                <a:gd name="connsiteY2" fmla="*/ 429323 h 1343724"/>
                <a:gd name="connsiteX3" fmla="*/ 2727434 w 3641834"/>
                <a:gd name="connsiteY3" fmla="*/ 1343723 h 1343724"/>
                <a:gd name="connsiteX4" fmla="*/ 3641834 w 3641834"/>
                <a:gd name="connsiteY4" fmla="*/ 421440 h 1343724"/>
                <a:gd name="connsiteX0" fmla="*/ 0 w 3641834"/>
                <a:gd name="connsiteY0" fmla="*/ 421440 h 776538"/>
                <a:gd name="connsiteX1" fmla="*/ 906517 w 3641834"/>
                <a:gd name="connsiteY1" fmla="*/ 18 h 776538"/>
                <a:gd name="connsiteX2" fmla="*/ 1813034 w 3641834"/>
                <a:gd name="connsiteY2" fmla="*/ 429323 h 776538"/>
                <a:gd name="connsiteX3" fmla="*/ 2751082 w 3641834"/>
                <a:gd name="connsiteY3" fmla="*/ 763447 h 776538"/>
                <a:gd name="connsiteX4" fmla="*/ 3641834 w 3641834"/>
                <a:gd name="connsiteY4" fmla="*/ 421440 h 776538"/>
                <a:gd name="connsiteX0" fmla="*/ 0 w 3641834"/>
                <a:gd name="connsiteY0" fmla="*/ 421440 h 763453"/>
                <a:gd name="connsiteX1" fmla="*/ 906517 w 3641834"/>
                <a:gd name="connsiteY1" fmla="*/ 18 h 763453"/>
                <a:gd name="connsiteX2" fmla="*/ 1813034 w 3641834"/>
                <a:gd name="connsiteY2" fmla="*/ 429323 h 763453"/>
                <a:gd name="connsiteX3" fmla="*/ 2751082 w 3641834"/>
                <a:gd name="connsiteY3" fmla="*/ 763447 h 763453"/>
                <a:gd name="connsiteX4" fmla="*/ 3641834 w 3641834"/>
                <a:gd name="connsiteY4" fmla="*/ 421440 h 763453"/>
                <a:gd name="connsiteX0" fmla="*/ 0 w 3641834"/>
                <a:gd name="connsiteY0" fmla="*/ 421440 h 763453"/>
                <a:gd name="connsiteX1" fmla="*/ 906517 w 3641834"/>
                <a:gd name="connsiteY1" fmla="*/ 18 h 763453"/>
                <a:gd name="connsiteX2" fmla="*/ 1813034 w 3641834"/>
                <a:gd name="connsiteY2" fmla="*/ 429323 h 763453"/>
                <a:gd name="connsiteX3" fmla="*/ 2751082 w 3641834"/>
                <a:gd name="connsiteY3" fmla="*/ 763447 h 763453"/>
                <a:gd name="connsiteX4" fmla="*/ 3641834 w 3641834"/>
                <a:gd name="connsiteY4" fmla="*/ 421440 h 763453"/>
                <a:gd name="connsiteX0" fmla="*/ 0 w 3641834"/>
                <a:gd name="connsiteY0" fmla="*/ 364998 h 707010"/>
                <a:gd name="connsiteX1" fmla="*/ 930166 w 3641834"/>
                <a:gd name="connsiteY1" fmla="*/ 63 h 707010"/>
                <a:gd name="connsiteX2" fmla="*/ 1813034 w 3641834"/>
                <a:gd name="connsiteY2" fmla="*/ 372881 h 707010"/>
                <a:gd name="connsiteX3" fmla="*/ 2751082 w 3641834"/>
                <a:gd name="connsiteY3" fmla="*/ 707005 h 707010"/>
                <a:gd name="connsiteX4" fmla="*/ 3641834 w 3641834"/>
                <a:gd name="connsiteY4" fmla="*/ 364998 h 707010"/>
                <a:gd name="connsiteX0" fmla="*/ 0 w 3641834"/>
                <a:gd name="connsiteY0" fmla="*/ 364953 h 706965"/>
                <a:gd name="connsiteX1" fmla="*/ 930166 w 3641834"/>
                <a:gd name="connsiteY1" fmla="*/ 18 h 706965"/>
                <a:gd name="connsiteX2" fmla="*/ 1813034 w 3641834"/>
                <a:gd name="connsiteY2" fmla="*/ 372836 h 706965"/>
                <a:gd name="connsiteX3" fmla="*/ 2751082 w 3641834"/>
                <a:gd name="connsiteY3" fmla="*/ 706960 h 706965"/>
                <a:gd name="connsiteX4" fmla="*/ 3641834 w 3641834"/>
                <a:gd name="connsiteY4" fmla="*/ 364953 h 706965"/>
                <a:gd name="connsiteX0" fmla="*/ 0 w 3641834"/>
                <a:gd name="connsiteY0" fmla="*/ 364953 h 706967"/>
                <a:gd name="connsiteX1" fmla="*/ 930166 w 3641834"/>
                <a:gd name="connsiteY1" fmla="*/ 18 h 706967"/>
                <a:gd name="connsiteX2" fmla="*/ 1813034 w 3641834"/>
                <a:gd name="connsiteY2" fmla="*/ 372836 h 706967"/>
                <a:gd name="connsiteX3" fmla="*/ 2751082 w 3641834"/>
                <a:gd name="connsiteY3" fmla="*/ 706960 h 706967"/>
                <a:gd name="connsiteX4" fmla="*/ 3641834 w 3641834"/>
                <a:gd name="connsiteY4" fmla="*/ 364953 h 706967"/>
                <a:gd name="connsiteX0" fmla="*/ 0 w 3657600"/>
                <a:gd name="connsiteY0" fmla="*/ 354764 h 707049"/>
                <a:gd name="connsiteX1" fmla="*/ 945932 w 3657600"/>
                <a:gd name="connsiteY1" fmla="*/ 100 h 707049"/>
                <a:gd name="connsiteX2" fmla="*/ 1828800 w 3657600"/>
                <a:gd name="connsiteY2" fmla="*/ 372918 h 707049"/>
                <a:gd name="connsiteX3" fmla="*/ 2766848 w 3657600"/>
                <a:gd name="connsiteY3" fmla="*/ 707042 h 707049"/>
                <a:gd name="connsiteX4" fmla="*/ 3657600 w 3657600"/>
                <a:gd name="connsiteY4" fmla="*/ 365035 h 707049"/>
                <a:gd name="connsiteX0" fmla="*/ 0 w 3657600"/>
                <a:gd name="connsiteY0" fmla="*/ 354731 h 707016"/>
                <a:gd name="connsiteX1" fmla="*/ 945932 w 3657600"/>
                <a:gd name="connsiteY1" fmla="*/ 67 h 707016"/>
                <a:gd name="connsiteX2" fmla="*/ 1828800 w 3657600"/>
                <a:gd name="connsiteY2" fmla="*/ 372885 h 707016"/>
                <a:gd name="connsiteX3" fmla="*/ 2766848 w 3657600"/>
                <a:gd name="connsiteY3" fmla="*/ 707009 h 707016"/>
                <a:gd name="connsiteX4" fmla="*/ 3657600 w 3657600"/>
                <a:gd name="connsiteY4" fmla="*/ 365002 h 707016"/>
                <a:gd name="connsiteX0" fmla="*/ 0 w 3657600"/>
                <a:gd name="connsiteY0" fmla="*/ 354731 h 830257"/>
                <a:gd name="connsiteX1" fmla="*/ 945932 w 3657600"/>
                <a:gd name="connsiteY1" fmla="*/ 67 h 830257"/>
                <a:gd name="connsiteX2" fmla="*/ 1828800 w 3657600"/>
                <a:gd name="connsiteY2" fmla="*/ 372885 h 830257"/>
                <a:gd name="connsiteX3" fmla="*/ 2774731 w 3657600"/>
                <a:gd name="connsiteY3" fmla="*/ 830253 h 830257"/>
                <a:gd name="connsiteX4" fmla="*/ 3657600 w 3657600"/>
                <a:gd name="connsiteY4" fmla="*/ 365002 h 830257"/>
                <a:gd name="connsiteX0" fmla="*/ 0 w 3657600"/>
                <a:gd name="connsiteY0" fmla="*/ 354731 h 830257"/>
                <a:gd name="connsiteX1" fmla="*/ 945932 w 3657600"/>
                <a:gd name="connsiteY1" fmla="*/ 67 h 830257"/>
                <a:gd name="connsiteX2" fmla="*/ 1828800 w 3657600"/>
                <a:gd name="connsiteY2" fmla="*/ 372885 h 830257"/>
                <a:gd name="connsiteX3" fmla="*/ 2774731 w 3657600"/>
                <a:gd name="connsiteY3" fmla="*/ 830253 h 830257"/>
                <a:gd name="connsiteX4" fmla="*/ 3657600 w 3657600"/>
                <a:gd name="connsiteY4" fmla="*/ 365002 h 830257"/>
                <a:gd name="connsiteX0" fmla="*/ 0 w 3657600"/>
                <a:gd name="connsiteY0" fmla="*/ 354731 h 830257"/>
                <a:gd name="connsiteX1" fmla="*/ 945932 w 3657600"/>
                <a:gd name="connsiteY1" fmla="*/ 67 h 830257"/>
                <a:gd name="connsiteX2" fmla="*/ 1828800 w 3657600"/>
                <a:gd name="connsiteY2" fmla="*/ 372885 h 830257"/>
                <a:gd name="connsiteX3" fmla="*/ 2774731 w 3657600"/>
                <a:gd name="connsiteY3" fmla="*/ 830253 h 830257"/>
                <a:gd name="connsiteX4" fmla="*/ 3657600 w 3657600"/>
                <a:gd name="connsiteY4" fmla="*/ 365002 h 830257"/>
                <a:gd name="connsiteX0" fmla="*/ 0 w 3657600"/>
                <a:gd name="connsiteY0" fmla="*/ 354724 h 830250"/>
                <a:gd name="connsiteX1" fmla="*/ 945932 w 3657600"/>
                <a:gd name="connsiteY1" fmla="*/ 60 h 830250"/>
                <a:gd name="connsiteX2" fmla="*/ 1828800 w 3657600"/>
                <a:gd name="connsiteY2" fmla="*/ 372878 h 830250"/>
                <a:gd name="connsiteX3" fmla="*/ 2774731 w 3657600"/>
                <a:gd name="connsiteY3" fmla="*/ 830246 h 830250"/>
                <a:gd name="connsiteX4" fmla="*/ 3657600 w 3657600"/>
                <a:gd name="connsiteY4" fmla="*/ 364995 h 830250"/>
                <a:gd name="connsiteX0" fmla="*/ 0 w 3657600"/>
                <a:gd name="connsiteY0" fmla="*/ 356274 h 831800"/>
                <a:gd name="connsiteX1" fmla="*/ 924501 w 3657600"/>
                <a:gd name="connsiteY1" fmla="*/ 58 h 831800"/>
                <a:gd name="connsiteX2" fmla="*/ 1828800 w 3657600"/>
                <a:gd name="connsiteY2" fmla="*/ 374428 h 831800"/>
                <a:gd name="connsiteX3" fmla="*/ 2774731 w 3657600"/>
                <a:gd name="connsiteY3" fmla="*/ 831796 h 831800"/>
                <a:gd name="connsiteX4" fmla="*/ 3657600 w 3657600"/>
                <a:gd name="connsiteY4" fmla="*/ 366545 h 831800"/>
                <a:gd name="connsiteX0" fmla="*/ 0 w 3657600"/>
                <a:gd name="connsiteY0" fmla="*/ 356217 h 831743"/>
                <a:gd name="connsiteX1" fmla="*/ 924501 w 3657600"/>
                <a:gd name="connsiteY1" fmla="*/ 1 h 831743"/>
                <a:gd name="connsiteX2" fmla="*/ 1828800 w 3657600"/>
                <a:gd name="connsiteY2" fmla="*/ 374371 h 831743"/>
                <a:gd name="connsiteX3" fmla="*/ 2774731 w 3657600"/>
                <a:gd name="connsiteY3" fmla="*/ 831739 h 831743"/>
                <a:gd name="connsiteX4" fmla="*/ 3657600 w 3657600"/>
                <a:gd name="connsiteY4" fmla="*/ 366488 h 831743"/>
                <a:gd name="connsiteX0" fmla="*/ 0 w 3657600"/>
                <a:gd name="connsiteY0" fmla="*/ 356217 h 831759"/>
                <a:gd name="connsiteX1" fmla="*/ 924501 w 3657600"/>
                <a:gd name="connsiteY1" fmla="*/ 1 h 831759"/>
                <a:gd name="connsiteX2" fmla="*/ 1845469 w 3657600"/>
                <a:gd name="connsiteY2" fmla="*/ 352654 h 831759"/>
                <a:gd name="connsiteX3" fmla="*/ 2774731 w 3657600"/>
                <a:gd name="connsiteY3" fmla="*/ 831739 h 831759"/>
                <a:gd name="connsiteX4" fmla="*/ 3657600 w 3657600"/>
                <a:gd name="connsiteY4" fmla="*/ 366488 h 831759"/>
                <a:gd name="connsiteX0" fmla="*/ 0 w 3657600"/>
                <a:gd name="connsiteY0" fmla="*/ 356217 h 831759"/>
                <a:gd name="connsiteX1" fmla="*/ 924501 w 3657600"/>
                <a:gd name="connsiteY1" fmla="*/ 1 h 831759"/>
                <a:gd name="connsiteX2" fmla="*/ 1845469 w 3657600"/>
                <a:gd name="connsiteY2" fmla="*/ 352654 h 831759"/>
                <a:gd name="connsiteX3" fmla="*/ 2774731 w 3657600"/>
                <a:gd name="connsiteY3" fmla="*/ 831739 h 831759"/>
                <a:gd name="connsiteX4" fmla="*/ 3657600 w 3657600"/>
                <a:gd name="connsiteY4" fmla="*/ 366488 h 831759"/>
                <a:gd name="connsiteX0" fmla="*/ 0 w 3657600"/>
                <a:gd name="connsiteY0" fmla="*/ 356217 h 831759"/>
                <a:gd name="connsiteX1" fmla="*/ 924501 w 3657600"/>
                <a:gd name="connsiteY1" fmla="*/ 1 h 831759"/>
                <a:gd name="connsiteX2" fmla="*/ 1845469 w 3657600"/>
                <a:gd name="connsiteY2" fmla="*/ 352654 h 831759"/>
                <a:gd name="connsiteX3" fmla="*/ 2774731 w 3657600"/>
                <a:gd name="connsiteY3" fmla="*/ 831739 h 831759"/>
                <a:gd name="connsiteX4" fmla="*/ 3657600 w 3657600"/>
                <a:gd name="connsiteY4" fmla="*/ 366488 h 831759"/>
                <a:gd name="connsiteX0" fmla="*/ 0 w 3657600"/>
                <a:gd name="connsiteY0" fmla="*/ 356217 h 831759"/>
                <a:gd name="connsiteX1" fmla="*/ 924501 w 3657600"/>
                <a:gd name="connsiteY1" fmla="*/ 1 h 831759"/>
                <a:gd name="connsiteX2" fmla="*/ 1845469 w 3657600"/>
                <a:gd name="connsiteY2" fmla="*/ 352654 h 831759"/>
                <a:gd name="connsiteX3" fmla="*/ 2774731 w 3657600"/>
                <a:gd name="connsiteY3" fmla="*/ 831739 h 831759"/>
                <a:gd name="connsiteX4" fmla="*/ 3657600 w 3657600"/>
                <a:gd name="connsiteY4" fmla="*/ 366488 h 831759"/>
                <a:gd name="connsiteX0" fmla="*/ 0 w 3657600"/>
                <a:gd name="connsiteY0" fmla="*/ 356217 h 830208"/>
                <a:gd name="connsiteX1" fmla="*/ 924501 w 3657600"/>
                <a:gd name="connsiteY1" fmla="*/ 1 h 830208"/>
                <a:gd name="connsiteX2" fmla="*/ 1845469 w 3657600"/>
                <a:gd name="connsiteY2" fmla="*/ 352654 h 830208"/>
                <a:gd name="connsiteX3" fmla="*/ 2758062 w 3657600"/>
                <a:gd name="connsiteY3" fmla="*/ 830188 h 830208"/>
                <a:gd name="connsiteX4" fmla="*/ 3657600 w 3657600"/>
                <a:gd name="connsiteY4" fmla="*/ 366488 h 830208"/>
                <a:gd name="connsiteX0" fmla="*/ 0 w 3657600"/>
                <a:gd name="connsiteY0" fmla="*/ 356217 h 830208"/>
                <a:gd name="connsiteX1" fmla="*/ 924501 w 3657600"/>
                <a:gd name="connsiteY1" fmla="*/ 1 h 830208"/>
                <a:gd name="connsiteX2" fmla="*/ 1845469 w 3657600"/>
                <a:gd name="connsiteY2" fmla="*/ 352654 h 830208"/>
                <a:gd name="connsiteX3" fmla="*/ 2758062 w 3657600"/>
                <a:gd name="connsiteY3" fmla="*/ 830188 h 830208"/>
                <a:gd name="connsiteX4" fmla="*/ 3657600 w 3657600"/>
                <a:gd name="connsiteY4" fmla="*/ 366488 h 830208"/>
                <a:gd name="connsiteX0" fmla="*/ 0 w 3655218"/>
                <a:gd name="connsiteY0" fmla="*/ 356217 h 830188"/>
                <a:gd name="connsiteX1" fmla="*/ 924501 w 3655218"/>
                <a:gd name="connsiteY1" fmla="*/ 1 h 830188"/>
                <a:gd name="connsiteX2" fmla="*/ 1845469 w 3655218"/>
                <a:gd name="connsiteY2" fmla="*/ 352654 h 830188"/>
                <a:gd name="connsiteX3" fmla="*/ 2758062 w 3655218"/>
                <a:gd name="connsiteY3" fmla="*/ 830188 h 830188"/>
                <a:gd name="connsiteX4" fmla="*/ 3655218 w 3655218"/>
                <a:gd name="connsiteY4" fmla="*/ 352527 h 830188"/>
                <a:gd name="connsiteX0" fmla="*/ 0 w 3662361"/>
                <a:gd name="connsiteY0" fmla="*/ 356217 h 830196"/>
                <a:gd name="connsiteX1" fmla="*/ 924501 w 3662361"/>
                <a:gd name="connsiteY1" fmla="*/ 1 h 830196"/>
                <a:gd name="connsiteX2" fmla="*/ 1845469 w 3662361"/>
                <a:gd name="connsiteY2" fmla="*/ 352654 h 830196"/>
                <a:gd name="connsiteX3" fmla="*/ 2758062 w 3662361"/>
                <a:gd name="connsiteY3" fmla="*/ 830188 h 830196"/>
                <a:gd name="connsiteX4" fmla="*/ 3662361 w 3662361"/>
                <a:gd name="connsiteY4" fmla="*/ 361835 h 830196"/>
                <a:gd name="connsiteX0" fmla="*/ 0 w 3662361"/>
                <a:gd name="connsiteY0" fmla="*/ 356217 h 830196"/>
                <a:gd name="connsiteX1" fmla="*/ 960128 w 3662361"/>
                <a:gd name="connsiteY1" fmla="*/ 1 h 830196"/>
                <a:gd name="connsiteX2" fmla="*/ 1845469 w 3662361"/>
                <a:gd name="connsiteY2" fmla="*/ 352654 h 830196"/>
                <a:gd name="connsiteX3" fmla="*/ 2758062 w 3662361"/>
                <a:gd name="connsiteY3" fmla="*/ 830188 h 830196"/>
                <a:gd name="connsiteX4" fmla="*/ 3662361 w 3662361"/>
                <a:gd name="connsiteY4" fmla="*/ 361835 h 830196"/>
                <a:gd name="connsiteX0" fmla="*/ 0 w 3662361"/>
                <a:gd name="connsiteY0" fmla="*/ 356217 h 830196"/>
                <a:gd name="connsiteX1" fmla="*/ 960128 w 3662361"/>
                <a:gd name="connsiteY1" fmla="*/ 1 h 830196"/>
                <a:gd name="connsiteX2" fmla="*/ 1845469 w 3662361"/>
                <a:gd name="connsiteY2" fmla="*/ 352654 h 830196"/>
                <a:gd name="connsiteX3" fmla="*/ 2758062 w 3662361"/>
                <a:gd name="connsiteY3" fmla="*/ 830188 h 830196"/>
                <a:gd name="connsiteX4" fmla="*/ 3662361 w 3662361"/>
                <a:gd name="connsiteY4" fmla="*/ 361835 h 830196"/>
                <a:gd name="connsiteX0" fmla="*/ 0 w 3662361"/>
                <a:gd name="connsiteY0" fmla="*/ 356217 h 830196"/>
                <a:gd name="connsiteX1" fmla="*/ 960128 w 3662361"/>
                <a:gd name="connsiteY1" fmla="*/ 1 h 830196"/>
                <a:gd name="connsiteX2" fmla="*/ 1845469 w 3662361"/>
                <a:gd name="connsiteY2" fmla="*/ 352654 h 830196"/>
                <a:gd name="connsiteX3" fmla="*/ 2793691 w 3662361"/>
                <a:gd name="connsiteY3" fmla="*/ 830188 h 830196"/>
                <a:gd name="connsiteX4" fmla="*/ 3662361 w 3662361"/>
                <a:gd name="connsiteY4" fmla="*/ 361835 h 830196"/>
                <a:gd name="connsiteX0" fmla="*/ 0 w 3662361"/>
                <a:gd name="connsiteY0" fmla="*/ 356217 h 830591"/>
                <a:gd name="connsiteX1" fmla="*/ 960128 w 3662361"/>
                <a:gd name="connsiteY1" fmla="*/ 1 h 830591"/>
                <a:gd name="connsiteX2" fmla="*/ 1845469 w 3662361"/>
                <a:gd name="connsiteY2" fmla="*/ 352654 h 830591"/>
                <a:gd name="connsiteX3" fmla="*/ 2793691 w 3662361"/>
                <a:gd name="connsiteY3" fmla="*/ 830188 h 830591"/>
                <a:gd name="connsiteX4" fmla="*/ 3662361 w 3662361"/>
                <a:gd name="connsiteY4" fmla="*/ 361835 h 830591"/>
                <a:gd name="connsiteX0" fmla="*/ 0 w 3591108"/>
                <a:gd name="connsiteY0" fmla="*/ 395682 h 830758"/>
                <a:gd name="connsiteX1" fmla="*/ 888875 w 3591108"/>
                <a:gd name="connsiteY1" fmla="*/ 168 h 830758"/>
                <a:gd name="connsiteX2" fmla="*/ 1774216 w 3591108"/>
                <a:gd name="connsiteY2" fmla="*/ 352821 h 830758"/>
                <a:gd name="connsiteX3" fmla="*/ 2722438 w 3591108"/>
                <a:gd name="connsiteY3" fmla="*/ 830355 h 830758"/>
                <a:gd name="connsiteX4" fmla="*/ 3591108 w 3591108"/>
                <a:gd name="connsiteY4" fmla="*/ 362002 h 830758"/>
                <a:gd name="connsiteX0" fmla="*/ 0 w 3606942"/>
                <a:gd name="connsiteY0" fmla="*/ 397767 h 830774"/>
                <a:gd name="connsiteX1" fmla="*/ 904709 w 3606942"/>
                <a:gd name="connsiteY1" fmla="*/ 184 h 830774"/>
                <a:gd name="connsiteX2" fmla="*/ 1790050 w 3606942"/>
                <a:gd name="connsiteY2" fmla="*/ 352837 h 830774"/>
                <a:gd name="connsiteX3" fmla="*/ 2738272 w 3606942"/>
                <a:gd name="connsiteY3" fmla="*/ 830371 h 830774"/>
                <a:gd name="connsiteX4" fmla="*/ 3606942 w 3606942"/>
                <a:gd name="connsiteY4" fmla="*/ 362018 h 830774"/>
                <a:gd name="connsiteX0" fmla="*/ 0 w 3606942"/>
                <a:gd name="connsiteY0" fmla="*/ 397584 h 830652"/>
                <a:gd name="connsiteX1" fmla="*/ 904709 w 3606942"/>
                <a:gd name="connsiteY1" fmla="*/ 1 h 830652"/>
                <a:gd name="connsiteX2" fmla="*/ 1821719 w 3606942"/>
                <a:gd name="connsiteY2" fmla="*/ 400226 h 830652"/>
                <a:gd name="connsiteX3" fmla="*/ 2738272 w 3606942"/>
                <a:gd name="connsiteY3" fmla="*/ 830188 h 830652"/>
                <a:gd name="connsiteX4" fmla="*/ 3606942 w 3606942"/>
                <a:gd name="connsiteY4" fmla="*/ 361835 h 830652"/>
                <a:gd name="connsiteX0" fmla="*/ 0 w 3606942"/>
                <a:gd name="connsiteY0" fmla="*/ 397584 h 830649"/>
                <a:gd name="connsiteX1" fmla="*/ 904709 w 3606942"/>
                <a:gd name="connsiteY1" fmla="*/ 1 h 830649"/>
                <a:gd name="connsiteX2" fmla="*/ 1821719 w 3606942"/>
                <a:gd name="connsiteY2" fmla="*/ 400226 h 830649"/>
                <a:gd name="connsiteX3" fmla="*/ 2738272 w 3606942"/>
                <a:gd name="connsiteY3" fmla="*/ 830188 h 830649"/>
                <a:gd name="connsiteX4" fmla="*/ 3606942 w 3606942"/>
                <a:gd name="connsiteY4" fmla="*/ 361835 h 830649"/>
                <a:gd name="connsiteX0" fmla="*/ 0 w 3606942"/>
                <a:gd name="connsiteY0" fmla="*/ 397586 h 830654"/>
                <a:gd name="connsiteX1" fmla="*/ 904709 w 3606942"/>
                <a:gd name="connsiteY1" fmla="*/ 3 h 830654"/>
                <a:gd name="connsiteX2" fmla="*/ 1829636 w 3606942"/>
                <a:gd name="connsiteY2" fmla="*/ 402296 h 830654"/>
                <a:gd name="connsiteX3" fmla="*/ 2738272 w 3606942"/>
                <a:gd name="connsiteY3" fmla="*/ 830190 h 830654"/>
                <a:gd name="connsiteX4" fmla="*/ 3606942 w 3606942"/>
                <a:gd name="connsiteY4" fmla="*/ 361837 h 830654"/>
                <a:gd name="connsiteX0" fmla="*/ 0 w 3606942"/>
                <a:gd name="connsiteY0" fmla="*/ 397586 h 830654"/>
                <a:gd name="connsiteX1" fmla="*/ 904709 w 3606942"/>
                <a:gd name="connsiteY1" fmla="*/ 3 h 830654"/>
                <a:gd name="connsiteX2" fmla="*/ 1829636 w 3606942"/>
                <a:gd name="connsiteY2" fmla="*/ 402296 h 830654"/>
                <a:gd name="connsiteX3" fmla="*/ 2738272 w 3606942"/>
                <a:gd name="connsiteY3" fmla="*/ 830190 h 830654"/>
                <a:gd name="connsiteX4" fmla="*/ 3606942 w 3606942"/>
                <a:gd name="connsiteY4" fmla="*/ 361837 h 830654"/>
                <a:gd name="connsiteX0" fmla="*/ 0 w 3606942"/>
                <a:gd name="connsiteY0" fmla="*/ 397586 h 830654"/>
                <a:gd name="connsiteX1" fmla="*/ 904709 w 3606942"/>
                <a:gd name="connsiteY1" fmla="*/ 3 h 830654"/>
                <a:gd name="connsiteX2" fmla="*/ 1829636 w 3606942"/>
                <a:gd name="connsiteY2" fmla="*/ 402296 h 830654"/>
                <a:gd name="connsiteX3" fmla="*/ 2738272 w 3606942"/>
                <a:gd name="connsiteY3" fmla="*/ 830190 h 830654"/>
                <a:gd name="connsiteX4" fmla="*/ 3606942 w 3606942"/>
                <a:gd name="connsiteY4" fmla="*/ 361837 h 830654"/>
                <a:gd name="connsiteX0" fmla="*/ 0 w 3654444"/>
                <a:gd name="connsiteY0" fmla="*/ 397586 h 830654"/>
                <a:gd name="connsiteX1" fmla="*/ 904709 w 3654444"/>
                <a:gd name="connsiteY1" fmla="*/ 3 h 830654"/>
                <a:gd name="connsiteX2" fmla="*/ 1829636 w 3654444"/>
                <a:gd name="connsiteY2" fmla="*/ 402296 h 830654"/>
                <a:gd name="connsiteX3" fmla="*/ 2738272 w 3654444"/>
                <a:gd name="connsiteY3" fmla="*/ 830190 h 830654"/>
                <a:gd name="connsiteX4" fmla="*/ 3654444 w 3654444"/>
                <a:gd name="connsiteY4" fmla="*/ 394930 h 83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4444" h="830654">
                  <a:moveTo>
                    <a:pt x="0" y="397586"/>
                  </a:moveTo>
                  <a:cubicBezTo>
                    <a:pt x="467793" y="152412"/>
                    <a:pt x="599770" y="-782"/>
                    <a:pt x="904709" y="3"/>
                  </a:cubicBezTo>
                  <a:cubicBezTo>
                    <a:pt x="1209648" y="788"/>
                    <a:pt x="1626961" y="266001"/>
                    <a:pt x="1829636" y="402296"/>
                  </a:cubicBezTo>
                  <a:cubicBezTo>
                    <a:pt x="2032311" y="538591"/>
                    <a:pt x="2435457" y="844173"/>
                    <a:pt x="2738272" y="830190"/>
                  </a:cubicBezTo>
                  <a:cubicBezTo>
                    <a:pt x="3041087" y="816207"/>
                    <a:pt x="3318113" y="670546"/>
                    <a:pt x="3654444" y="39493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-7882" y="5060737"/>
              <a:ext cx="2785906" cy="639348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2743200"/>
                <a:gd name="connsiteY0" fmla="*/ 0 h 1836685"/>
                <a:gd name="connsiteX1" fmla="*/ 914400 w 2743200"/>
                <a:gd name="connsiteY1" fmla="*/ 922283 h 1836685"/>
                <a:gd name="connsiteX2" fmla="*/ 1828800 w 2743200"/>
                <a:gd name="connsiteY2" fmla="*/ 1836683 h 1836685"/>
                <a:gd name="connsiteX3" fmla="*/ 2743200 w 2743200"/>
                <a:gd name="connsiteY3" fmla="*/ 914400 h 1836685"/>
                <a:gd name="connsiteX0" fmla="*/ 0 w 2751083"/>
                <a:gd name="connsiteY0" fmla="*/ 317 h 1071857"/>
                <a:gd name="connsiteX1" fmla="*/ 922283 w 2751083"/>
                <a:gd name="connsiteY1" fmla="*/ 157456 h 1071857"/>
                <a:gd name="connsiteX2" fmla="*/ 1836683 w 2751083"/>
                <a:gd name="connsiteY2" fmla="*/ 1071856 h 1071857"/>
                <a:gd name="connsiteX3" fmla="*/ 2751083 w 2751083"/>
                <a:gd name="connsiteY3" fmla="*/ 149573 h 1071857"/>
                <a:gd name="connsiteX0" fmla="*/ 0 w 2751083"/>
                <a:gd name="connsiteY0" fmla="*/ 0 h 419093"/>
                <a:gd name="connsiteX1" fmla="*/ 922283 w 2751083"/>
                <a:gd name="connsiteY1" fmla="*/ 157139 h 419093"/>
                <a:gd name="connsiteX2" fmla="*/ 1844566 w 2751083"/>
                <a:gd name="connsiteY2" fmla="*/ 342342 h 419093"/>
                <a:gd name="connsiteX3" fmla="*/ 2751083 w 2751083"/>
                <a:gd name="connsiteY3" fmla="*/ 149256 h 419093"/>
                <a:gd name="connsiteX0" fmla="*/ 0 w 2751083"/>
                <a:gd name="connsiteY0" fmla="*/ 0 h 342351"/>
                <a:gd name="connsiteX1" fmla="*/ 922283 w 2751083"/>
                <a:gd name="connsiteY1" fmla="*/ 157139 h 342351"/>
                <a:gd name="connsiteX2" fmla="*/ 1844566 w 2751083"/>
                <a:gd name="connsiteY2" fmla="*/ 342342 h 342351"/>
                <a:gd name="connsiteX3" fmla="*/ 2751083 w 2751083"/>
                <a:gd name="connsiteY3" fmla="*/ 149256 h 342351"/>
                <a:gd name="connsiteX0" fmla="*/ 0 w 2751083"/>
                <a:gd name="connsiteY0" fmla="*/ 0 h 419375"/>
                <a:gd name="connsiteX1" fmla="*/ 922283 w 2751083"/>
                <a:gd name="connsiteY1" fmla="*/ 157139 h 419375"/>
                <a:gd name="connsiteX2" fmla="*/ 1852449 w 2751083"/>
                <a:gd name="connsiteY2" fmla="*/ 419369 h 419375"/>
                <a:gd name="connsiteX3" fmla="*/ 2751083 w 2751083"/>
                <a:gd name="connsiteY3" fmla="*/ 149256 h 419375"/>
                <a:gd name="connsiteX0" fmla="*/ 0 w 2746321"/>
                <a:gd name="connsiteY0" fmla="*/ 0 h 419442"/>
                <a:gd name="connsiteX1" fmla="*/ 922283 w 2746321"/>
                <a:gd name="connsiteY1" fmla="*/ 157139 h 419442"/>
                <a:gd name="connsiteX2" fmla="*/ 1852449 w 2746321"/>
                <a:gd name="connsiteY2" fmla="*/ 419369 h 419442"/>
                <a:gd name="connsiteX3" fmla="*/ 2746321 w 2746321"/>
                <a:gd name="connsiteY3" fmla="*/ 130641 h 419442"/>
                <a:gd name="connsiteX0" fmla="*/ 0 w 2746321"/>
                <a:gd name="connsiteY0" fmla="*/ 0 h 419442"/>
                <a:gd name="connsiteX1" fmla="*/ 922283 w 2746321"/>
                <a:gd name="connsiteY1" fmla="*/ 157139 h 419442"/>
                <a:gd name="connsiteX2" fmla="*/ 1852449 w 2746321"/>
                <a:gd name="connsiteY2" fmla="*/ 419369 h 419442"/>
                <a:gd name="connsiteX3" fmla="*/ 2746321 w 2746321"/>
                <a:gd name="connsiteY3" fmla="*/ 130641 h 419442"/>
                <a:gd name="connsiteX0" fmla="*/ 0 w 2746321"/>
                <a:gd name="connsiteY0" fmla="*/ 0 h 416341"/>
                <a:gd name="connsiteX1" fmla="*/ 922283 w 2746321"/>
                <a:gd name="connsiteY1" fmla="*/ 157139 h 416341"/>
                <a:gd name="connsiteX2" fmla="*/ 1899951 w 2746321"/>
                <a:gd name="connsiteY2" fmla="*/ 416267 h 416341"/>
                <a:gd name="connsiteX3" fmla="*/ 2746321 w 2746321"/>
                <a:gd name="connsiteY3" fmla="*/ 130641 h 416341"/>
                <a:gd name="connsiteX0" fmla="*/ 0 w 2746321"/>
                <a:gd name="connsiteY0" fmla="*/ 0 h 416341"/>
                <a:gd name="connsiteX1" fmla="*/ 922283 w 2746321"/>
                <a:gd name="connsiteY1" fmla="*/ 157139 h 416341"/>
                <a:gd name="connsiteX2" fmla="*/ 1899951 w 2746321"/>
                <a:gd name="connsiteY2" fmla="*/ 416267 h 416341"/>
                <a:gd name="connsiteX3" fmla="*/ 2746321 w 2746321"/>
                <a:gd name="connsiteY3" fmla="*/ 130641 h 416341"/>
                <a:gd name="connsiteX0" fmla="*/ 0 w 2746321"/>
                <a:gd name="connsiteY0" fmla="*/ 0 h 416341"/>
                <a:gd name="connsiteX1" fmla="*/ 922283 w 2746321"/>
                <a:gd name="connsiteY1" fmla="*/ 157139 h 416341"/>
                <a:gd name="connsiteX2" fmla="*/ 1899951 w 2746321"/>
                <a:gd name="connsiteY2" fmla="*/ 416267 h 416341"/>
                <a:gd name="connsiteX3" fmla="*/ 2746321 w 2746321"/>
                <a:gd name="connsiteY3" fmla="*/ 130641 h 416341"/>
                <a:gd name="connsiteX0" fmla="*/ 0 w 2746321"/>
                <a:gd name="connsiteY0" fmla="*/ 0 h 416497"/>
                <a:gd name="connsiteX1" fmla="*/ 957909 w 2746321"/>
                <a:gd name="connsiteY1" fmla="*/ 175754 h 416497"/>
                <a:gd name="connsiteX2" fmla="*/ 1899951 w 2746321"/>
                <a:gd name="connsiteY2" fmla="*/ 416267 h 416497"/>
                <a:gd name="connsiteX3" fmla="*/ 2746321 w 2746321"/>
                <a:gd name="connsiteY3" fmla="*/ 130641 h 416497"/>
                <a:gd name="connsiteX0" fmla="*/ 0 w 2746321"/>
                <a:gd name="connsiteY0" fmla="*/ 0 h 416501"/>
                <a:gd name="connsiteX1" fmla="*/ 957909 w 2746321"/>
                <a:gd name="connsiteY1" fmla="*/ 175754 h 416501"/>
                <a:gd name="connsiteX2" fmla="*/ 1899951 w 2746321"/>
                <a:gd name="connsiteY2" fmla="*/ 416267 h 416501"/>
                <a:gd name="connsiteX3" fmla="*/ 2746321 w 2746321"/>
                <a:gd name="connsiteY3" fmla="*/ 130641 h 416501"/>
                <a:gd name="connsiteX0" fmla="*/ 0 w 2785906"/>
                <a:gd name="connsiteY0" fmla="*/ 0 h 416501"/>
                <a:gd name="connsiteX1" fmla="*/ 957909 w 2785906"/>
                <a:gd name="connsiteY1" fmla="*/ 175754 h 416501"/>
                <a:gd name="connsiteX2" fmla="*/ 1899951 w 2785906"/>
                <a:gd name="connsiteY2" fmla="*/ 416267 h 416501"/>
                <a:gd name="connsiteX3" fmla="*/ 2785906 w 2785906"/>
                <a:gd name="connsiteY3" fmla="*/ 182350 h 4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5906" h="416501">
                  <a:moveTo>
                    <a:pt x="0" y="0"/>
                  </a:moveTo>
                  <a:cubicBezTo>
                    <a:pt x="302172" y="1314"/>
                    <a:pt x="642535" y="100754"/>
                    <a:pt x="957909" y="175754"/>
                  </a:cubicBezTo>
                  <a:cubicBezTo>
                    <a:pt x="1262691" y="248235"/>
                    <a:pt x="1601882" y="423786"/>
                    <a:pt x="1899951" y="416267"/>
                  </a:cubicBezTo>
                  <a:cubicBezTo>
                    <a:pt x="2198020" y="408748"/>
                    <a:pt x="2476640" y="336594"/>
                    <a:pt x="2785906" y="18235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424620" y="4122683"/>
              <a:ext cx="2751184" cy="2132072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2727434"/>
                <a:gd name="connsiteY0" fmla="*/ 914402 h 1836687"/>
                <a:gd name="connsiteX1" fmla="*/ 898634 w 2727434"/>
                <a:gd name="connsiteY1" fmla="*/ 2 h 1836687"/>
                <a:gd name="connsiteX2" fmla="*/ 1813034 w 2727434"/>
                <a:gd name="connsiteY2" fmla="*/ 922285 h 1836687"/>
                <a:gd name="connsiteX3" fmla="*/ 2727434 w 2727434"/>
                <a:gd name="connsiteY3" fmla="*/ 1836685 h 1836687"/>
                <a:gd name="connsiteX0" fmla="*/ 0 w 2727434"/>
                <a:gd name="connsiteY0" fmla="*/ 760349 h 1682634"/>
                <a:gd name="connsiteX1" fmla="*/ 953814 w 2727434"/>
                <a:gd name="connsiteY1" fmla="*/ 5 h 1682634"/>
                <a:gd name="connsiteX2" fmla="*/ 1813034 w 2727434"/>
                <a:gd name="connsiteY2" fmla="*/ 768232 h 1682634"/>
                <a:gd name="connsiteX3" fmla="*/ 2727434 w 2727434"/>
                <a:gd name="connsiteY3" fmla="*/ 1682632 h 1682634"/>
                <a:gd name="connsiteX0" fmla="*/ 0 w 2727434"/>
                <a:gd name="connsiteY0" fmla="*/ 760366 h 1682651"/>
                <a:gd name="connsiteX1" fmla="*/ 953814 w 2727434"/>
                <a:gd name="connsiteY1" fmla="*/ 22 h 1682651"/>
                <a:gd name="connsiteX2" fmla="*/ 1813034 w 2727434"/>
                <a:gd name="connsiteY2" fmla="*/ 768249 h 1682651"/>
                <a:gd name="connsiteX3" fmla="*/ 2727434 w 2727434"/>
                <a:gd name="connsiteY3" fmla="*/ 1682649 h 1682651"/>
                <a:gd name="connsiteX0" fmla="*/ 0 w 2727434"/>
                <a:gd name="connsiteY0" fmla="*/ 760366 h 1682651"/>
                <a:gd name="connsiteX1" fmla="*/ 953814 w 2727434"/>
                <a:gd name="connsiteY1" fmla="*/ 22 h 1682651"/>
                <a:gd name="connsiteX2" fmla="*/ 1813034 w 2727434"/>
                <a:gd name="connsiteY2" fmla="*/ 768249 h 1682651"/>
                <a:gd name="connsiteX3" fmla="*/ 2727434 w 2727434"/>
                <a:gd name="connsiteY3" fmla="*/ 1682649 h 1682651"/>
                <a:gd name="connsiteX0" fmla="*/ 0 w 2727434"/>
                <a:gd name="connsiteY0" fmla="*/ 760352 h 1682636"/>
                <a:gd name="connsiteX1" fmla="*/ 953814 w 2727434"/>
                <a:gd name="connsiteY1" fmla="*/ 8 h 1682636"/>
                <a:gd name="connsiteX2" fmla="*/ 1844565 w 2727434"/>
                <a:gd name="connsiteY2" fmla="*/ 747694 h 1682636"/>
                <a:gd name="connsiteX3" fmla="*/ 2727434 w 2727434"/>
                <a:gd name="connsiteY3" fmla="*/ 1682635 h 1682636"/>
                <a:gd name="connsiteX0" fmla="*/ 0 w 2727434"/>
                <a:gd name="connsiteY0" fmla="*/ 760352 h 1682637"/>
                <a:gd name="connsiteX1" fmla="*/ 953814 w 2727434"/>
                <a:gd name="connsiteY1" fmla="*/ 8 h 1682637"/>
                <a:gd name="connsiteX2" fmla="*/ 1844565 w 2727434"/>
                <a:gd name="connsiteY2" fmla="*/ 747694 h 1682637"/>
                <a:gd name="connsiteX3" fmla="*/ 2727434 w 2727434"/>
                <a:gd name="connsiteY3" fmla="*/ 1682635 h 1682637"/>
                <a:gd name="connsiteX0" fmla="*/ 0 w 2727434"/>
                <a:gd name="connsiteY0" fmla="*/ 760352 h 1682637"/>
                <a:gd name="connsiteX1" fmla="*/ 953814 w 2727434"/>
                <a:gd name="connsiteY1" fmla="*/ 8 h 1682637"/>
                <a:gd name="connsiteX2" fmla="*/ 1844565 w 2727434"/>
                <a:gd name="connsiteY2" fmla="*/ 747694 h 1682637"/>
                <a:gd name="connsiteX3" fmla="*/ 2727434 w 2727434"/>
                <a:gd name="connsiteY3" fmla="*/ 1682635 h 1682637"/>
                <a:gd name="connsiteX0" fmla="*/ 0 w 2687849"/>
                <a:gd name="connsiteY0" fmla="*/ 797681 h 1682736"/>
                <a:gd name="connsiteX1" fmla="*/ 914229 w 2687849"/>
                <a:gd name="connsiteY1" fmla="*/ 107 h 1682736"/>
                <a:gd name="connsiteX2" fmla="*/ 1804980 w 2687849"/>
                <a:gd name="connsiteY2" fmla="*/ 747793 h 1682736"/>
                <a:gd name="connsiteX3" fmla="*/ 2687849 w 2687849"/>
                <a:gd name="connsiteY3" fmla="*/ 1682734 h 1682736"/>
                <a:gd name="connsiteX0" fmla="*/ 0 w 2687849"/>
                <a:gd name="connsiteY0" fmla="*/ 797577 h 1682632"/>
                <a:gd name="connsiteX1" fmla="*/ 914229 w 2687849"/>
                <a:gd name="connsiteY1" fmla="*/ 3 h 1682632"/>
                <a:gd name="connsiteX2" fmla="*/ 1836648 w 2687849"/>
                <a:gd name="connsiteY2" fmla="*/ 789056 h 1682632"/>
                <a:gd name="connsiteX3" fmla="*/ 2687849 w 2687849"/>
                <a:gd name="connsiteY3" fmla="*/ 1682630 h 1682632"/>
                <a:gd name="connsiteX0" fmla="*/ 0 w 2687849"/>
                <a:gd name="connsiteY0" fmla="*/ 797577 h 1682632"/>
                <a:gd name="connsiteX1" fmla="*/ 914229 w 2687849"/>
                <a:gd name="connsiteY1" fmla="*/ 3 h 1682632"/>
                <a:gd name="connsiteX2" fmla="*/ 1836648 w 2687849"/>
                <a:gd name="connsiteY2" fmla="*/ 789056 h 1682632"/>
                <a:gd name="connsiteX3" fmla="*/ 2687849 w 2687849"/>
                <a:gd name="connsiteY3" fmla="*/ 1682630 h 1682632"/>
                <a:gd name="connsiteX0" fmla="*/ 0 w 2751185"/>
                <a:gd name="connsiteY0" fmla="*/ 797577 h 1388930"/>
                <a:gd name="connsiteX1" fmla="*/ 914229 w 2751185"/>
                <a:gd name="connsiteY1" fmla="*/ 3 h 1388930"/>
                <a:gd name="connsiteX2" fmla="*/ 1836648 w 2751185"/>
                <a:gd name="connsiteY2" fmla="*/ 789056 h 1388930"/>
                <a:gd name="connsiteX3" fmla="*/ 2751185 w 2751185"/>
                <a:gd name="connsiteY3" fmla="*/ 1388926 h 138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1185" h="1388930">
                  <a:moveTo>
                    <a:pt x="0" y="797577"/>
                  </a:moveTo>
                  <a:cubicBezTo>
                    <a:pt x="301713" y="466602"/>
                    <a:pt x="608121" y="1423"/>
                    <a:pt x="914229" y="3"/>
                  </a:cubicBezTo>
                  <a:cubicBezTo>
                    <a:pt x="1220337" y="-1417"/>
                    <a:pt x="1596224" y="508618"/>
                    <a:pt x="1836648" y="789056"/>
                  </a:cubicBezTo>
                  <a:cubicBezTo>
                    <a:pt x="2078102" y="1098399"/>
                    <a:pt x="2446385" y="1390240"/>
                    <a:pt x="2751185" y="138892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2949" y="5634954"/>
            <a:ext cx="3676651" cy="1058984"/>
            <a:chOff x="4552949" y="5634954"/>
            <a:chExt cx="3676651" cy="1058984"/>
          </a:xfrm>
        </p:grpSpPr>
        <p:sp>
          <p:nvSpPr>
            <p:cNvPr id="25" name="Freeform 24"/>
            <p:cNvSpPr/>
            <p:nvPr/>
          </p:nvSpPr>
          <p:spPr>
            <a:xfrm flipV="1">
              <a:off x="5644795" y="5634954"/>
              <a:ext cx="1477072" cy="1058903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70157 w 3711991"/>
                <a:gd name="connsiteY0" fmla="*/ 914401 h 1836686"/>
                <a:gd name="connsiteX1" fmla="*/ 65559 w 3711991"/>
                <a:gd name="connsiteY1" fmla="*/ 918483 h 1836686"/>
                <a:gd name="connsiteX2" fmla="*/ 968791 w 3711991"/>
                <a:gd name="connsiteY2" fmla="*/ 1 h 1836686"/>
                <a:gd name="connsiteX3" fmla="*/ 1883191 w 3711991"/>
                <a:gd name="connsiteY3" fmla="*/ 922284 h 1836686"/>
                <a:gd name="connsiteX4" fmla="*/ 2797591 w 3711991"/>
                <a:gd name="connsiteY4" fmla="*/ 1836684 h 1836686"/>
                <a:gd name="connsiteX5" fmla="*/ 3711991 w 3711991"/>
                <a:gd name="connsiteY5" fmla="*/ 914401 h 1836686"/>
                <a:gd name="connsiteX0" fmla="*/ 13 w 3641847"/>
                <a:gd name="connsiteY0" fmla="*/ 917024 h 1839309"/>
                <a:gd name="connsiteX1" fmla="*/ 184601 w 3641847"/>
                <a:gd name="connsiteY1" fmla="*/ 1283713 h 1839309"/>
                <a:gd name="connsiteX2" fmla="*/ 898647 w 3641847"/>
                <a:gd name="connsiteY2" fmla="*/ 2624 h 1839309"/>
                <a:gd name="connsiteX3" fmla="*/ 1813047 w 3641847"/>
                <a:gd name="connsiteY3" fmla="*/ 924907 h 1839309"/>
                <a:gd name="connsiteX4" fmla="*/ 2727447 w 3641847"/>
                <a:gd name="connsiteY4" fmla="*/ 1839307 h 1839309"/>
                <a:gd name="connsiteX5" fmla="*/ 3641847 w 3641847"/>
                <a:gd name="connsiteY5" fmla="*/ 917024 h 1839309"/>
                <a:gd name="connsiteX0" fmla="*/ 8 w 3657608"/>
                <a:gd name="connsiteY0" fmla="*/ 1823542 h 1839309"/>
                <a:gd name="connsiteX1" fmla="*/ 200362 w 3657608"/>
                <a:gd name="connsiteY1" fmla="*/ 1283713 h 1839309"/>
                <a:gd name="connsiteX2" fmla="*/ 914408 w 3657608"/>
                <a:gd name="connsiteY2" fmla="*/ 2624 h 1839309"/>
                <a:gd name="connsiteX3" fmla="*/ 1828808 w 3657608"/>
                <a:gd name="connsiteY3" fmla="*/ 924907 h 1839309"/>
                <a:gd name="connsiteX4" fmla="*/ 2743208 w 3657608"/>
                <a:gd name="connsiteY4" fmla="*/ 1839307 h 1839309"/>
                <a:gd name="connsiteX5" fmla="*/ 3657608 w 3657608"/>
                <a:gd name="connsiteY5" fmla="*/ 917024 h 1839309"/>
                <a:gd name="connsiteX0" fmla="*/ 70157 w 3727757"/>
                <a:gd name="connsiteY0" fmla="*/ 1820922 h 1836689"/>
                <a:gd name="connsiteX1" fmla="*/ 65559 w 3727757"/>
                <a:gd name="connsiteY1" fmla="*/ 934251 h 1836689"/>
                <a:gd name="connsiteX2" fmla="*/ 984557 w 3727757"/>
                <a:gd name="connsiteY2" fmla="*/ 4 h 1836689"/>
                <a:gd name="connsiteX3" fmla="*/ 1898957 w 3727757"/>
                <a:gd name="connsiteY3" fmla="*/ 922287 h 1836689"/>
                <a:gd name="connsiteX4" fmla="*/ 2813357 w 3727757"/>
                <a:gd name="connsiteY4" fmla="*/ 1836687 h 1836689"/>
                <a:gd name="connsiteX5" fmla="*/ 3727757 w 3727757"/>
                <a:gd name="connsiteY5" fmla="*/ 914404 h 1836689"/>
                <a:gd name="connsiteX0" fmla="*/ 10715 w 3668315"/>
                <a:gd name="connsiteY0" fmla="*/ 1820922 h 1836689"/>
                <a:gd name="connsiteX1" fmla="*/ 6117 w 3668315"/>
                <a:gd name="connsiteY1" fmla="*/ 934251 h 1836689"/>
                <a:gd name="connsiteX2" fmla="*/ 925115 w 3668315"/>
                <a:gd name="connsiteY2" fmla="*/ 4 h 1836689"/>
                <a:gd name="connsiteX3" fmla="*/ 1839515 w 3668315"/>
                <a:gd name="connsiteY3" fmla="*/ 922287 h 1836689"/>
                <a:gd name="connsiteX4" fmla="*/ 2753915 w 3668315"/>
                <a:gd name="connsiteY4" fmla="*/ 1836687 h 1836689"/>
                <a:gd name="connsiteX5" fmla="*/ 3668315 w 3668315"/>
                <a:gd name="connsiteY5" fmla="*/ 914404 h 1836689"/>
                <a:gd name="connsiteX0" fmla="*/ 4598 w 3662198"/>
                <a:gd name="connsiteY0" fmla="*/ 1820922 h 1836689"/>
                <a:gd name="connsiteX1" fmla="*/ 0 w 3662198"/>
                <a:gd name="connsiteY1" fmla="*/ 934251 h 1836689"/>
                <a:gd name="connsiteX2" fmla="*/ 918998 w 3662198"/>
                <a:gd name="connsiteY2" fmla="*/ 4 h 1836689"/>
                <a:gd name="connsiteX3" fmla="*/ 1833398 w 3662198"/>
                <a:gd name="connsiteY3" fmla="*/ 922287 h 1836689"/>
                <a:gd name="connsiteX4" fmla="*/ 2747798 w 3662198"/>
                <a:gd name="connsiteY4" fmla="*/ 1836687 h 1836689"/>
                <a:gd name="connsiteX5" fmla="*/ 3662198 w 3662198"/>
                <a:gd name="connsiteY5" fmla="*/ 914404 h 1836689"/>
                <a:gd name="connsiteX0" fmla="*/ 4598 w 3662198"/>
                <a:gd name="connsiteY0" fmla="*/ 1820922 h 1836689"/>
                <a:gd name="connsiteX1" fmla="*/ 0 w 3662198"/>
                <a:gd name="connsiteY1" fmla="*/ 934251 h 1836689"/>
                <a:gd name="connsiteX2" fmla="*/ 918998 w 3662198"/>
                <a:gd name="connsiteY2" fmla="*/ 4 h 1836689"/>
                <a:gd name="connsiteX3" fmla="*/ 1833398 w 3662198"/>
                <a:gd name="connsiteY3" fmla="*/ 922287 h 1836689"/>
                <a:gd name="connsiteX4" fmla="*/ 2747798 w 3662198"/>
                <a:gd name="connsiteY4" fmla="*/ 1836687 h 1836689"/>
                <a:gd name="connsiteX5" fmla="*/ 3662198 w 3662198"/>
                <a:gd name="connsiteY5" fmla="*/ 914404 h 1836689"/>
                <a:gd name="connsiteX0" fmla="*/ 4599 w 3662198"/>
                <a:gd name="connsiteY0" fmla="*/ 9085 h 1836689"/>
                <a:gd name="connsiteX1" fmla="*/ 0 w 3662198"/>
                <a:gd name="connsiteY1" fmla="*/ 934251 h 1836689"/>
                <a:gd name="connsiteX2" fmla="*/ 918998 w 3662198"/>
                <a:gd name="connsiteY2" fmla="*/ 4 h 1836689"/>
                <a:gd name="connsiteX3" fmla="*/ 1833398 w 3662198"/>
                <a:gd name="connsiteY3" fmla="*/ 922287 h 1836689"/>
                <a:gd name="connsiteX4" fmla="*/ 2747798 w 3662198"/>
                <a:gd name="connsiteY4" fmla="*/ 1836687 h 1836689"/>
                <a:gd name="connsiteX5" fmla="*/ 3662198 w 3662198"/>
                <a:gd name="connsiteY5" fmla="*/ 914404 h 183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2198" h="1836689">
                  <a:moveTo>
                    <a:pt x="4599" y="9085"/>
                  </a:moveTo>
                  <a:cubicBezTo>
                    <a:pt x="3833" y="9765"/>
                    <a:pt x="0" y="1133947"/>
                    <a:pt x="0" y="934251"/>
                  </a:cubicBezTo>
                  <a:cubicBezTo>
                    <a:pt x="141889" y="750320"/>
                    <a:pt x="613432" y="1998"/>
                    <a:pt x="918998" y="4"/>
                  </a:cubicBezTo>
                  <a:cubicBezTo>
                    <a:pt x="1224564" y="-1990"/>
                    <a:pt x="1833398" y="922287"/>
                    <a:pt x="1833398" y="922287"/>
                  </a:cubicBezTo>
                  <a:cubicBezTo>
                    <a:pt x="2130315" y="1322995"/>
                    <a:pt x="2442998" y="1838001"/>
                    <a:pt x="2747798" y="1836687"/>
                  </a:cubicBezTo>
                  <a:cubicBezTo>
                    <a:pt x="3052598" y="1835373"/>
                    <a:pt x="3357398" y="1374888"/>
                    <a:pt x="3662198" y="914404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122973" y="5638746"/>
              <a:ext cx="1106627" cy="1055192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2743200"/>
                <a:gd name="connsiteY0" fmla="*/ 0 h 1836685"/>
                <a:gd name="connsiteX1" fmla="*/ 914400 w 2743200"/>
                <a:gd name="connsiteY1" fmla="*/ 922283 h 1836685"/>
                <a:gd name="connsiteX2" fmla="*/ 1828800 w 2743200"/>
                <a:gd name="connsiteY2" fmla="*/ 1836683 h 1836685"/>
                <a:gd name="connsiteX3" fmla="*/ 2743200 w 2743200"/>
                <a:gd name="connsiteY3" fmla="*/ 914400 h 1836685"/>
                <a:gd name="connsiteX0" fmla="*/ 80171 w 2823371"/>
                <a:gd name="connsiteY0" fmla="*/ 77500 h 1914185"/>
                <a:gd name="connsiteX1" fmla="*/ 64405 w 2823371"/>
                <a:gd name="connsiteY1" fmla="*/ 65818 h 1914185"/>
                <a:gd name="connsiteX2" fmla="*/ 994571 w 2823371"/>
                <a:gd name="connsiteY2" fmla="*/ 999783 h 1914185"/>
                <a:gd name="connsiteX3" fmla="*/ 1908971 w 2823371"/>
                <a:gd name="connsiteY3" fmla="*/ 1914183 h 1914185"/>
                <a:gd name="connsiteX4" fmla="*/ 2823371 w 2823371"/>
                <a:gd name="connsiteY4" fmla="*/ 991900 h 1914185"/>
                <a:gd name="connsiteX0" fmla="*/ 2851 w 2746051"/>
                <a:gd name="connsiteY0" fmla="*/ 7 h 1836691"/>
                <a:gd name="connsiteX1" fmla="*/ 128975 w 2746051"/>
                <a:gd name="connsiteY1" fmla="*/ 579532 h 1836691"/>
                <a:gd name="connsiteX2" fmla="*/ 917251 w 2746051"/>
                <a:gd name="connsiteY2" fmla="*/ 922290 h 1836691"/>
                <a:gd name="connsiteX3" fmla="*/ 1831651 w 2746051"/>
                <a:gd name="connsiteY3" fmla="*/ 1836690 h 1836691"/>
                <a:gd name="connsiteX4" fmla="*/ 2746051 w 2746051"/>
                <a:gd name="connsiteY4" fmla="*/ 914407 h 1836691"/>
                <a:gd name="connsiteX0" fmla="*/ 2851 w 2746051"/>
                <a:gd name="connsiteY0" fmla="*/ 372377 h 1286778"/>
                <a:gd name="connsiteX1" fmla="*/ 128975 w 2746051"/>
                <a:gd name="connsiteY1" fmla="*/ 29619 h 1286778"/>
                <a:gd name="connsiteX2" fmla="*/ 917251 w 2746051"/>
                <a:gd name="connsiteY2" fmla="*/ 372377 h 1286778"/>
                <a:gd name="connsiteX3" fmla="*/ 1831651 w 2746051"/>
                <a:gd name="connsiteY3" fmla="*/ 1286777 h 1286778"/>
                <a:gd name="connsiteX4" fmla="*/ 2746051 w 2746051"/>
                <a:gd name="connsiteY4" fmla="*/ 364494 h 1286778"/>
                <a:gd name="connsiteX0" fmla="*/ 62575 w 2805775"/>
                <a:gd name="connsiteY0" fmla="*/ 956656 h 1871058"/>
                <a:gd name="connsiteX1" fmla="*/ 70458 w 2805775"/>
                <a:gd name="connsiteY1" fmla="*/ 14808 h 1871058"/>
                <a:gd name="connsiteX2" fmla="*/ 976975 w 2805775"/>
                <a:gd name="connsiteY2" fmla="*/ 956656 h 1871058"/>
                <a:gd name="connsiteX3" fmla="*/ 1891375 w 2805775"/>
                <a:gd name="connsiteY3" fmla="*/ 1871056 h 1871058"/>
                <a:gd name="connsiteX4" fmla="*/ 2805775 w 2805775"/>
                <a:gd name="connsiteY4" fmla="*/ 948773 h 1871058"/>
                <a:gd name="connsiteX0" fmla="*/ 529 w 2743729"/>
                <a:gd name="connsiteY0" fmla="*/ 941848 h 1856250"/>
                <a:gd name="connsiteX1" fmla="*/ 8412 w 2743729"/>
                <a:gd name="connsiteY1" fmla="*/ 0 h 1856250"/>
                <a:gd name="connsiteX2" fmla="*/ 914929 w 2743729"/>
                <a:gd name="connsiteY2" fmla="*/ 941848 h 1856250"/>
                <a:gd name="connsiteX3" fmla="*/ 1829329 w 2743729"/>
                <a:gd name="connsiteY3" fmla="*/ 1856248 h 1856250"/>
                <a:gd name="connsiteX4" fmla="*/ 2743729 w 2743729"/>
                <a:gd name="connsiteY4" fmla="*/ 933965 h 1856250"/>
                <a:gd name="connsiteX0" fmla="*/ 529 w 2743729"/>
                <a:gd name="connsiteY0" fmla="*/ 941848 h 1856250"/>
                <a:gd name="connsiteX1" fmla="*/ 8412 w 2743729"/>
                <a:gd name="connsiteY1" fmla="*/ 0 h 1856250"/>
                <a:gd name="connsiteX2" fmla="*/ 914929 w 2743729"/>
                <a:gd name="connsiteY2" fmla="*/ 941848 h 1856250"/>
                <a:gd name="connsiteX3" fmla="*/ 1829329 w 2743729"/>
                <a:gd name="connsiteY3" fmla="*/ 1856248 h 1856250"/>
                <a:gd name="connsiteX4" fmla="*/ 2743729 w 2743729"/>
                <a:gd name="connsiteY4" fmla="*/ 933965 h 1856250"/>
                <a:gd name="connsiteX0" fmla="*/ 529 w 2743729"/>
                <a:gd name="connsiteY0" fmla="*/ 926082 h 1840484"/>
                <a:gd name="connsiteX1" fmla="*/ 8412 w 2743729"/>
                <a:gd name="connsiteY1" fmla="*/ 0 h 1840484"/>
                <a:gd name="connsiteX2" fmla="*/ 914929 w 2743729"/>
                <a:gd name="connsiteY2" fmla="*/ 926082 h 1840484"/>
                <a:gd name="connsiteX3" fmla="*/ 1829329 w 2743729"/>
                <a:gd name="connsiteY3" fmla="*/ 1840482 h 1840484"/>
                <a:gd name="connsiteX4" fmla="*/ 2743729 w 2743729"/>
                <a:gd name="connsiteY4" fmla="*/ 918199 h 1840484"/>
                <a:gd name="connsiteX0" fmla="*/ 529 w 2743729"/>
                <a:gd name="connsiteY0" fmla="*/ 926082 h 1840484"/>
                <a:gd name="connsiteX1" fmla="*/ 8412 w 2743729"/>
                <a:gd name="connsiteY1" fmla="*/ 0 h 1840484"/>
                <a:gd name="connsiteX2" fmla="*/ 914929 w 2743729"/>
                <a:gd name="connsiteY2" fmla="*/ 926082 h 1840484"/>
                <a:gd name="connsiteX3" fmla="*/ 1829329 w 2743729"/>
                <a:gd name="connsiteY3" fmla="*/ 1840482 h 1840484"/>
                <a:gd name="connsiteX4" fmla="*/ 2743729 w 2743729"/>
                <a:gd name="connsiteY4" fmla="*/ 918199 h 1840484"/>
                <a:gd name="connsiteX0" fmla="*/ 529 w 2743729"/>
                <a:gd name="connsiteY0" fmla="*/ 926082 h 1840484"/>
                <a:gd name="connsiteX1" fmla="*/ 8412 w 2743729"/>
                <a:gd name="connsiteY1" fmla="*/ 0 h 1840484"/>
                <a:gd name="connsiteX2" fmla="*/ 914929 w 2743729"/>
                <a:gd name="connsiteY2" fmla="*/ 926082 h 1840484"/>
                <a:gd name="connsiteX3" fmla="*/ 1829329 w 2743729"/>
                <a:gd name="connsiteY3" fmla="*/ 1840482 h 1840484"/>
                <a:gd name="connsiteX4" fmla="*/ 2743729 w 2743729"/>
                <a:gd name="connsiteY4" fmla="*/ 918199 h 1840484"/>
                <a:gd name="connsiteX0" fmla="*/ 529 w 2743729"/>
                <a:gd name="connsiteY0" fmla="*/ 926082 h 1840484"/>
                <a:gd name="connsiteX1" fmla="*/ 8412 w 2743729"/>
                <a:gd name="connsiteY1" fmla="*/ 0 h 1840484"/>
                <a:gd name="connsiteX2" fmla="*/ 914929 w 2743729"/>
                <a:gd name="connsiteY2" fmla="*/ 926082 h 1840484"/>
                <a:gd name="connsiteX3" fmla="*/ 1829329 w 2743729"/>
                <a:gd name="connsiteY3" fmla="*/ 1840482 h 1840484"/>
                <a:gd name="connsiteX4" fmla="*/ 2743729 w 2743729"/>
                <a:gd name="connsiteY4" fmla="*/ 918199 h 18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729" h="1840484">
                  <a:moveTo>
                    <a:pt x="529" y="926082"/>
                  </a:moveTo>
                  <a:cubicBezTo>
                    <a:pt x="-2099" y="924135"/>
                    <a:pt x="5785" y="358666"/>
                    <a:pt x="8412" y="0"/>
                  </a:cubicBezTo>
                  <a:cubicBezTo>
                    <a:pt x="357881" y="3895"/>
                    <a:pt x="698154" y="619335"/>
                    <a:pt x="914929" y="926082"/>
                  </a:cubicBezTo>
                  <a:cubicBezTo>
                    <a:pt x="1163961" y="1278474"/>
                    <a:pt x="1524529" y="1841796"/>
                    <a:pt x="1829329" y="1840482"/>
                  </a:cubicBezTo>
                  <a:cubicBezTo>
                    <a:pt x="2134129" y="1839168"/>
                    <a:pt x="2438929" y="1378683"/>
                    <a:pt x="2743729" y="918199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552949" y="5636401"/>
              <a:ext cx="1100054" cy="1053015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2727434"/>
                <a:gd name="connsiteY0" fmla="*/ 914402 h 1836687"/>
                <a:gd name="connsiteX1" fmla="*/ 898634 w 2727434"/>
                <a:gd name="connsiteY1" fmla="*/ 2 h 1836687"/>
                <a:gd name="connsiteX2" fmla="*/ 1813034 w 2727434"/>
                <a:gd name="connsiteY2" fmla="*/ 922285 h 1836687"/>
                <a:gd name="connsiteX3" fmla="*/ 2727434 w 2727434"/>
                <a:gd name="connsiteY3" fmla="*/ 1836685 h 183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7434" h="1836687">
                  <a:moveTo>
                    <a:pt x="0" y="914402"/>
                  </a:moveTo>
                  <a:cubicBezTo>
                    <a:pt x="298231" y="456545"/>
                    <a:pt x="596462" y="-1312"/>
                    <a:pt x="898634" y="2"/>
                  </a:cubicBezTo>
                  <a:cubicBezTo>
                    <a:pt x="1200806" y="1316"/>
                    <a:pt x="1813034" y="922285"/>
                    <a:pt x="1813034" y="922285"/>
                  </a:cubicBezTo>
                  <a:cubicBezTo>
                    <a:pt x="2109951" y="1322993"/>
                    <a:pt x="2422634" y="1837999"/>
                    <a:pt x="2727434" y="1836685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Left Arrow 37"/>
          <p:cNvSpPr/>
          <p:nvPr/>
        </p:nvSpPr>
        <p:spPr>
          <a:xfrm>
            <a:off x="2438400" y="5701843"/>
            <a:ext cx="2195883" cy="533400"/>
          </a:xfrm>
          <a:prstGeom prst="leftArrow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802.11b Modulation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576598" y="4117157"/>
            <a:ext cx="3657600" cy="1055112"/>
            <a:chOff x="7883" y="4343400"/>
            <a:chExt cx="9112468" cy="1836687"/>
          </a:xfrm>
        </p:grpSpPr>
        <p:sp>
          <p:nvSpPr>
            <p:cNvPr id="42" name="Freeform 41"/>
            <p:cNvSpPr/>
            <p:nvPr/>
          </p:nvSpPr>
          <p:spPr>
            <a:xfrm>
              <a:off x="2751083" y="4343400"/>
              <a:ext cx="3641834" cy="1836687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1834" h="1836687">
                  <a:moveTo>
                    <a:pt x="0" y="914402"/>
                  </a:moveTo>
                  <a:cubicBezTo>
                    <a:pt x="298231" y="456545"/>
                    <a:pt x="596462" y="-1312"/>
                    <a:pt x="898634" y="2"/>
                  </a:cubicBezTo>
                  <a:cubicBezTo>
                    <a:pt x="1200806" y="1316"/>
                    <a:pt x="1813034" y="922285"/>
                    <a:pt x="1813034" y="922285"/>
                  </a:cubicBezTo>
                  <a:cubicBezTo>
                    <a:pt x="2109951" y="1322993"/>
                    <a:pt x="2422634" y="1837999"/>
                    <a:pt x="2727434" y="1836685"/>
                  </a:cubicBezTo>
                  <a:cubicBezTo>
                    <a:pt x="3032234" y="1835371"/>
                    <a:pt x="3337034" y="1374886"/>
                    <a:pt x="3641834" y="914402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883" y="4343401"/>
              <a:ext cx="2743200" cy="1836685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2743200"/>
                <a:gd name="connsiteY0" fmla="*/ 0 h 1836685"/>
                <a:gd name="connsiteX1" fmla="*/ 914400 w 2743200"/>
                <a:gd name="connsiteY1" fmla="*/ 922283 h 1836685"/>
                <a:gd name="connsiteX2" fmla="*/ 1828800 w 2743200"/>
                <a:gd name="connsiteY2" fmla="*/ 1836683 h 1836685"/>
                <a:gd name="connsiteX3" fmla="*/ 2743200 w 2743200"/>
                <a:gd name="connsiteY3" fmla="*/ 914400 h 183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836685">
                  <a:moveTo>
                    <a:pt x="0" y="0"/>
                  </a:moveTo>
                  <a:cubicBezTo>
                    <a:pt x="302172" y="1314"/>
                    <a:pt x="914400" y="922283"/>
                    <a:pt x="914400" y="922283"/>
                  </a:cubicBezTo>
                  <a:cubicBezTo>
                    <a:pt x="1211317" y="1322991"/>
                    <a:pt x="1524000" y="1837997"/>
                    <a:pt x="1828800" y="1836683"/>
                  </a:cubicBezTo>
                  <a:cubicBezTo>
                    <a:pt x="2133600" y="1835369"/>
                    <a:pt x="2438400" y="1374884"/>
                    <a:pt x="2743200" y="91440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392917" y="4343400"/>
              <a:ext cx="2727434" cy="1836687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2727434"/>
                <a:gd name="connsiteY0" fmla="*/ 914402 h 1836687"/>
                <a:gd name="connsiteX1" fmla="*/ 898634 w 2727434"/>
                <a:gd name="connsiteY1" fmla="*/ 2 h 1836687"/>
                <a:gd name="connsiteX2" fmla="*/ 1813034 w 2727434"/>
                <a:gd name="connsiteY2" fmla="*/ 922285 h 1836687"/>
                <a:gd name="connsiteX3" fmla="*/ 2727434 w 2727434"/>
                <a:gd name="connsiteY3" fmla="*/ 1836685 h 183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7434" h="1836687">
                  <a:moveTo>
                    <a:pt x="0" y="914402"/>
                  </a:moveTo>
                  <a:cubicBezTo>
                    <a:pt x="298231" y="456545"/>
                    <a:pt x="596462" y="-1312"/>
                    <a:pt x="898634" y="2"/>
                  </a:cubicBezTo>
                  <a:cubicBezTo>
                    <a:pt x="1200806" y="1316"/>
                    <a:pt x="1813034" y="922285"/>
                    <a:pt x="1813034" y="922285"/>
                  </a:cubicBezTo>
                  <a:cubicBezTo>
                    <a:pt x="2109951" y="1322993"/>
                    <a:pt x="2422634" y="1837999"/>
                    <a:pt x="2727434" y="1836685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4576598" y="4650557"/>
            <a:ext cx="3657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4572000" y="5631770"/>
            <a:ext cx="3657600" cy="1055112"/>
            <a:chOff x="7883" y="4343400"/>
            <a:chExt cx="9112468" cy="1836687"/>
          </a:xfrm>
        </p:grpSpPr>
        <p:sp>
          <p:nvSpPr>
            <p:cNvPr id="47" name="Freeform 46"/>
            <p:cNvSpPr/>
            <p:nvPr/>
          </p:nvSpPr>
          <p:spPr>
            <a:xfrm>
              <a:off x="2751083" y="4343400"/>
              <a:ext cx="3641834" cy="1836687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1834" h="1836687">
                  <a:moveTo>
                    <a:pt x="0" y="914402"/>
                  </a:moveTo>
                  <a:cubicBezTo>
                    <a:pt x="298231" y="456545"/>
                    <a:pt x="596462" y="-1312"/>
                    <a:pt x="898634" y="2"/>
                  </a:cubicBezTo>
                  <a:cubicBezTo>
                    <a:pt x="1200806" y="1316"/>
                    <a:pt x="1813034" y="922285"/>
                    <a:pt x="1813034" y="922285"/>
                  </a:cubicBezTo>
                  <a:cubicBezTo>
                    <a:pt x="2109951" y="1322993"/>
                    <a:pt x="2422634" y="1837999"/>
                    <a:pt x="2727434" y="1836685"/>
                  </a:cubicBezTo>
                  <a:cubicBezTo>
                    <a:pt x="3032234" y="1835371"/>
                    <a:pt x="3337034" y="1374886"/>
                    <a:pt x="3641834" y="914402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883" y="4343401"/>
              <a:ext cx="2743200" cy="1836685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2743200"/>
                <a:gd name="connsiteY0" fmla="*/ 0 h 1836685"/>
                <a:gd name="connsiteX1" fmla="*/ 914400 w 2743200"/>
                <a:gd name="connsiteY1" fmla="*/ 922283 h 1836685"/>
                <a:gd name="connsiteX2" fmla="*/ 1828800 w 2743200"/>
                <a:gd name="connsiteY2" fmla="*/ 1836683 h 1836685"/>
                <a:gd name="connsiteX3" fmla="*/ 2743200 w 2743200"/>
                <a:gd name="connsiteY3" fmla="*/ 914400 h 183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836685">
                  <a:moveTo>
                    <a:pt x="0" y="0"/>
                  </a:moveTo>
                  <a:cubicBezTo>
                    <a:pt x="302172" y="1314"/>
                    <a:pt x="914400" y="922283"/>
                    <a:pt x="914400" y="922283"/>
                  </a:cubicBezTo>
                  <a:cubicBezTo>
                    <a:pt x="1211317" y="1322991"/>
                    <a:pt x="1524000" y="1837997"/>
                    <a:pt x="1828800" y="1836683"/>
                  </a:cubicBezTo>
                  <a:cubicBezTo>
                    <a:pt x="2133600" y="1835369"/>
                    <a:pt x="2438400" y="1374884"/>
                    <a:pt x="2743200" y="91440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392917" y="4343400"/>
              <a:ext cx="2727434" cy="1836687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2727434"/>
                <a:gd name="connsiteY0" fmla="*/ 914402 h 1836687"/>
                <a:gd name="connsiteX1" fmla="*/ 898634 w 2727434"/>
                <a:gd name="connsiteY1" fmla="*/ 2 h 1836687"/>
                <a:gd name="connsiteX2" fmla="*/ 1813034 w 2727434"/>
                <a:gd name="connsiteY2" fmla="*/ 922285 h 1836687"/>
                <a:gd name="connsiteX3" fmla="*/ 2727434 w 2727434"/>
                <a:gd name="connsiteY3" fmla="*/ 1836685 h 183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7434" h="1836687">
                  <a:moveTo>
                    <a:pt x="0" y="914402"/>
                  </a:moveTo>
                  <a:cubicBezTo>
                    <a:pt x="298231" y="456545"/>
                    <a:pt x="596462" y="-1312"/>
                    <a:pt x="898634" y="2"/>
                  </a:cubicBezTo>
                  <a:cubicBezTo>
                    <a:pt x="1200806" y="1316"/>
                    <a:pt x="1813034" y="922285"/>
                    <a:pt x="1813034" y="922285"/>
                  </a:cubicBezTo>
                  <a:cubicBezTo>
                    <a:pt x="2109951" y="1322993"/>
                    <a:pt x="2422634" y="1837999"/>
                    <a:pt x="2727434" y="1836685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4572000" y="6165170"/>
            <a:ext cx="3657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4572000" y="4124134"/>
            <a:ext cx="3645727" cy="1058296"/>
            <a:chOff x="4572000" y="4124134"/>
            <a:chExt cx="3645727" cy="1058296"/>
          </a:xfrm>
        </p:grpSpPr>
        <p:sp>
          <p:nvSpPr>
            <p:cNvPr id="54" name="Freeform 53"/>
            <p:cNvSpPr/>
            <p:nvPr/>
          </p:nvSpPr>
          <p:spPr>
            <a:xfrm>
              <a:off x="6908950" y="4136845"/>
              <a:ext cx="760893" cy="1045585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2727434"/>
                <a:gd name="connsiteY0" fmla="*/ 914402 h 1836687"/>
                <a:gd name="connsiteX1" fmla="*/ 898634 w 2727434"/>
                <a:gd name="connsiteY1" fmla="*/ 2 h 1836687"/>
                <a:gd name="connsiteX2" fmla="*/ 1813034 w 2727434"/>
                <a:gd name="connsiteY2" fmla="*/ 922285 h 1836687"/>
                <a:gd name="connsiteX3" fmla="*/ 2727434 w 2727434"/>
                <a:gd name="connsiteY3" fmla="*/ 1836685 h 1836687"/>
                <a:gd name="connsiteX0" fmla="*/ 0 w 2727434"/>
                <a:gd name="connsiteY0" fmla="*/ 915471 h 1837756"/>
                <a:gd name="connsiteX1" fmla="*/ 114476 w 2727434"/>
                <a:gd name="connsiteY1" fmla="*/ 741985 h 1837756"/>
                <a:gd name="connsiteX2" fmla="*/ 898634 w 2727434"/>
                <a:gd name="connsiteY2" fmla="*/ 1071 h 1837756"/>
                <a:gd name="connsiteX3" fmla="*/ 1813034 w 2727434"/>
                <a:gd name="connsiteY3" fmla="*/ 923354 h 1837756"/>
                <a:gd name="connsiteX4" fmla="*/ 2727434 w 2727434"/>
                <a:gd name="connsiteY4" fmla="*/ 1837754 h 1837756"/>
                <a:gd name="connsiteX0" fmla="*/ 0 w 3649469"/>
                <a:gd name="connsiteY0" fmla="*/ 1821880 h 1837756"/>
                <a:gd name="connsiteX1" fmla="*/ 1036511 w 3649469"/>
                <a:gd name="connsiteY1" fmla="*/ 741985 h 1837756"/>
                <a:gd name="connsiteX2" fmla="*/ 1820669 w 3649469"/>
                <a:gd name="connsiteY2" fmla="*/ 1071 h 1837756"/>
                <a:gd name="connsiteX3" fmla="*/ 2735069 w 3649469"/>
                <a:gd name="connsiteY3" fmla="*/ 923354 h 1837756"/>
                <a:gd name="connsiteX4" fmla="*/ 3649469 w 3649469"/>
                <a:gd name="connsiteY4" fmla="*/ 1837754 h 1837756"/>
                <a:gd name="connsiteX0" fmla="*/ 0 w 3649469"/>
                <a:gd name="connsiteY0" fmla="*/ 1820829 h 1836705"/>
                <a:gd name="connsiteX1" fmla="*/ 921257 w 3649469"/>
                <a:gd name="connsiteY1" fmla="*/ 895686 h 1836705"/>
                <a:gd name="connsiteX2" fmla="*/ 1820669 w 3649469"/>
                <a:gd name="connsiteY2" fmla="*/ 20 h 1836705"/>
                <a:gd name="connsiteX3" fmla="*/ 2735069 w 3649469"/>
                <a:gd name="connsiteY3" fmla="*/ 922303 h 1836705"/>
                <a:gd name="connsiteX4" fmla="*/ 3649469 w 3649469"/>
                <a:gd name="connsiteY4" fmla="*/ 1836703 h 1836705"/>
                <a:gd name="connsiteX0" fmla="*/ 0 w 3649469"/>
                <a:gd name="connsiteY0" fmla="*/ 1820829 h 1836705"/>
                <a:gd name="connsiteX1" fmla="*/ 921257 w 3649469"/>
                <a:gd name="connsiteY1" fmla="*/ 895686 h 1836705"/>
                <a:gd name="connsiteX2" fmla="*/ 1820669 w 3649469"/>
                <a:gd name="connsiteY2" fmla="*/ 20 h 1836705"/>
                <a:gd name="connsiteX3" fmla="*/ 2735069 w 3649469"/>
                <a:gd name="connsiteY3" fmla="*/ 922303 h 1836705"/>
                <a:gd name="connsiteX4" fmla="*/ 3649469 w 3649469"/>
                <a:gd name="connsiteY4" fmla="*/ 1836703 h 1836705"/>
                <a:gd name="connsiteX0" fmla="*/ 0 w 3649469"/>
                <a:gd name="connsiteY0" fmla="*/ 1820829 h 1836705"/>
                <a:gd name="connsiteX1" fmla="*/ 921257 w 3649469"/>
                <a:gd name="connsiteY1" fmla="*/ 895686 h 1836705"/>
                <a:gd name="connsiteX2" fmla="*/ 1820669 w 3649469"/>
                <a:gd name="connsiteY2" fmla="*/ 20 h 1836705"/>
                <a:gd name="connsiteX3" fmla="*/ 2735069 w 3649469"/>
                <a:gd name="connsiteY3" fmla="*/ 922303 h 1836705"/>
                <a:gd name="connsiteX4" fmla="*/ 3649469 w 3649469"/>
                <a:gd name="connsiteY4" fmla="*/ 1836703 h 1836705"/>
                <a:gd name="connsiteX0" fmla="*/ 0 w 3649469"/>
                <a:gd name="connsiteY0" fmla="*/ 1820829 h 1836705"/>
                <a:gd name="connsiteX1" fmla="*/ 921257 w 3649469"/>
                <a:gd name="connsiteY1" fmla="*/ 895686 h 1836705"/>
                <a:gd name="connsiteX2" fmla="*/ 1820669 w 3649469"/>
                <a:gd name="connsiteY2" fmla="*/ 20 h 1836705"/>
                <a:gd name="connsiteX3" fmla="*/ 2735069 w 3649469"/>
                <a:gd name="connsiteY3" fmla="*/ 922303 h 1836705"/>
                <a:gd name="connsiteX4" fmla="*/ 3649469 w 3649469"/>
                <a:gd name="connsiteY4" fmla="*/ 1836703 h 1836705"/>
                <a:gd name="connsiteX0" fmla="*/ 0 w 3649469"/>
                <a:gd name="connsiteY0" fmla="*/ 1820829 h 1836705"/>
                <a:gd name="connsiteX1" fmla="*/ 921257 w 3649469"/>
                <a:gd name="connsiteY1" fmla="*/ 895686 h 1836705"/>
                <a:gd name="connsiteX2" fmla="*/ 1820669 w 3649469"/>
                <a:gd name="connsiteY2" fmla="*/ 20 h 1836705"/>
                <a:gd name="connsiteX3" fmla="*/ 2735069 w 3649469"/>
                <a:gd name="connsiteY3" fmla="*/ 922303 h 1836705"/>
                <a:gd name="connsiteX4" fmla="*/ 3649469 w 3649469"/>
                <a:gd name="connsiteY4" fmla="*/ 1836703 h 1836705"/>
                <a:gd name="connsiteX0" fmla="*/ 0 w 3649469"/>
                <a:gd name="connsiteY0" fmla="*/ 1820829 h 1836705"/>
                <a:gd name="connsiteX1" fmla="*/ 1036511 w 3649469"/>
                <a:gd name="connsiteY1" fmla="*/ 895686 h 1836705"/>
                <a:gd name="connsiteX2" fmla="*/ 1820669 w 3649469"/>
                <a:gd name="connsiteY2" fmla="*/ 20 h 1836705"/>
                <a:gd name="connsiteX3" fmla="*/ 2735069 w 3649469"/>
                <a:gd name="connsiteY3" fmla="*/ 922303 h 1836705"/>
                <a:gd name="connsiteX4" fmla="*/ 3649469 w 3649469"/>
                <a:gd name="connsiteY4" fmla="*/ 1836703 h 1836705"/>
                <a:gd name="connsiteX0" fmla="*/ 0 w 3649469"/>
                <a:gd name="connsiteY0" fmla="*/ 1820822 h 1836698"/>
                <a:gd name="connsiteX1" fmla="*/ 970652 w 3649469"/>
                <a:gd name="connsiteY1" fmla="*/ 901206 h 1836698"/>
                <a:gd name="connsiteX2" fmla="*/ 1820669 w 3649469"/>
                <a:gd name="connsiteY2" fmla="*/ 13 h 1836698"/>
                <a:gd name="connsiteX3" fmla="*/ 2735069 w 3649469"/>
                <a:gd name="connsiteY3" fmla="*/ 922296 h 1836698"/>
                <a:gd name="connsiteX4" fmla="*/ 3649469 w 3649469"/>
                <a:gd name="connsiteY4" fmla="*/ 1836696 h 1836698"/>
                <a:gd name="connsiteX0" fmla="*/ 0 w 3649469"/>
                <a:gd name="connsiteY0" fmla="*/ 1820810 h 1836686"/>
                <a:gd name="connsiteX1" fmla="*/ 970652 w 3649469"/>
                <a:gd name="connsiteY1" fmla="*/ 901194 h 1836686"/>
                <a:gd name="connsiteX2" fmla="*/ 1820669 w 3649469"/>
                <a:gd name="connsiteY2" fmla="*/ 1 h 1836686"/>
                <a:gd name="connsiteX3" fmla="*/ 2751533 w 3649469"/>
                <a:gd name="connsiteY3" fmla="*/ 894649 h 1836686"/>
                <a:gd name="connsiteX4" fmla="*/ 3649469 w 3649469"/>
                <a:gd name="connsiteY4" fmla="*/ 1836684 h 1836686"/>
                <a:gd name="connsiteX0" fmla="*/ 0 w 3912908"/>
                <a:gd name="connsiteY0" fmla="*/ 1820810 h 1820829"/>
                <a:gd name="connsiteX1" fmla="*/ 970652 w 3912908"/>
                <a:gd name="connsiteY1" fmla="*/ 901194 h 1820829"/>
                <a:gd name="connsiteX2" fmla="*/ 1820669 w 3912908"/>
                <a:gd name="connsiteY2" fmla="*/ 1 h 1820829"/>
                <a:gd name="connsiteX3" fmla="*/ 2751533 w 3912908"/>
                <a:gd name="connsiteY3" fmla="*/ 894649 h 1820829"/>
                <a:gd name="connsiteX4" fmla="*/ 3912908 w 3912908"/>
                <a:gd name="connsiteY4" fmla="*/ 1820104 h 1820829"/>
                <a:gd name="connsiteX0" fmla="*/ 0 w 3912908"/>
                <a:gd name="connsiteY0" fmla="*/ 1820810 h 1820829"/>
                <a:gd name="connsiteX1" fmla="*/ 970652 w 3912908"/>
                <a:gd name="connsiteY1" fmla="*/ 901194 h 1820829"/>
                <a:gd name="connsiteX2" fmla="*/ 1820669 w 3912908"/>
                <a:gd name="connsiteY2" fmla="*/ 1 h 1820829"/>
                <a:gd name="connsiteX3" fmla="*/ 2751533 w 3912908"/>
                <a:gd name="connsiteY3" fmla="*/ 894649 h 1820829"/>
                <a:gd name="connsiteX4" fmla="*/ 3912908 w 3912908"/>
                <a:gd name="connsiteY4" fmla="*/ 1820104 h 1820829"/>
                <a:gd name="connsiteX0" fmla="*/ 0 w 3912908"/>
                <a:gd name="connsiteY0" fmla="*/ 1820810 h 1820829"/>
                <a:gd name="connsiteX1" fmla="*/ 970652 w 3912908"/>
                <a:gd name="connsiteY1" fmla="*/ 901194 h 1820829"/>
                <a:gd name="connsiteX2" fmla="*/ 1820669 w 3912908"/>
                <a:gd name="connsiteY2" fmla="*/ 1 h 1820829"/>
                <a:gd name="connsiteX3" fmla="*/ 2800928 w 3912908"/>
                <a:gd name="connsiteY3" fmla="*/ 900175 h 1820829"/>
                <a:gd name="connsiteX4" fmla="*/ 3912908 w 3912908"/>
                <a:gd name="connsiteY4" fmla="*/ 1820104 h 1820829"/>
                <a:gd name="connsiteX0" fmla="*/ 0 w 3912908"/>
                <a:gd name="connsiteY0" fmla="*/ 1820810 h 1820829"/>
                <a:gd name="connsiteX1" fmla="*/ 970652 w 3912908"/>
                <a:gd name="connsiteY1" fmla="*/ 901194 h 1820829"/>
                <a:gd name="connsiteX2" fmla="*/ 1820669 w 3912908"/>
                <a:gd name="connsiteY2" fmla="*/ 1 h 1820829"/>
                <a:gd name="connsiteX3" fmla="*/ 2800928 w 3912908"/>
                <a:gd name="connsiteY3" fmla="*/ 900175 h 1820829"/>
                <a:gd name="connsiteX4" fmla="*/ 3912908 w 3912908"/>
                <a:gd name="connsiteY4" fmla="*/ 1820104 h 1820829"/>
                <a:gd name="connsiteX0" fmla="*/ 0 w 3945838"/>
                <a:gd name="connsiteY0" fmla="*/ 1815283 h 1820105"/>
                <a:gd name="connsiteX1" fmla="*/ 1003582 w 3945838"/>
                <a:gd name="connsiteY1" fmla="*/ 901194 h 1820105"/>
                <a:gd name="connsiteX2" fmla="*/ 1853599 w 3945838"/>
                <a:gd name="connsiteY2" fmla="*/ 1 h 1820105"/>
                <a:gd name="connsiteX3" fmla="*/ 2833858 w 3945838"/>
                <a:gd name="connsiteY3" fmla="*/ 900175 h 1820105"/>
                <a:gd name="connsiteX4" fmla="*/ 3945838 w 3945838"/>
                <a:gd name="connsiteY4" fmla="*/ 1820104 h 1820105"/>
                <a:gd name="connsiteX0" fmla="*/ 0 w 3945838"/>
                <a:gd name="connsiteY0" fmla="*/ 1815283 h 1820103"/>
                <a:gd name="connsiteX1" fmla="*/ 1003582 w 3945838"/>
                <a:gd name="connsiteY1" fmla="*/ 901194 h 1820103"/>
                <a:gd name="connsiteX2" fmla="*/ 1853599 w 3945838"/>
                <a:gd name="connsiteY2" fmla="*/ 1 h 1820103"/>
                <a:gd name="connsiteX3" fmla="*/ 2833858 w 3945838"/>
                <a:gd name="connsiteY3" fmla="*/ 900175 h 1820103"/>
                <a:gd name="connsiteX4" fmla="*/ 3945838 w 3945838"/>
                <a:gd name="connsiteY4" fmla="*/ 1820104 h 182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5838" h="1820103">
                  <a:moveTo>
                    <a:pt x="0" y="1815283"/>
                  </a:moveTo>
                  <a:cubicBezTo>
                    <a:pt x="694140" y="1802950"/>
                    <a:pt x="886741" y="1125443"/>
                    <a:pt x="1003582" y="901194"/>
                  </a:cubicBezTo>
                  <a:cubicBezTo>
                    <a:pt x="1038099" y="743268"/>
                    <a:pt x="1548553" y="171"/>
                    <a:pt x="1853599" y="1"/>
                  </a:cubicBezTo>
                  <a:cubicBezTo>
                    <a:pt x="2158645" y="-169"/>
                    <a:pt x="2600403" y="596823"/>
                    <a:pt x="2833858" y="900175"/>
                  </a:cubicBezTo>
                  <a:cubicBezTo>
                    <a:pt x="3115741" y="1266454"/>
                    <a:pt x="3394064" y="1815890"/>
                    <a:pt x="3945838" y="1820104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572000" y="4124134"/>
              <a:ext cx="1399285" cy="1055111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2743200"/>
                <a:gd name="connsiteY0" fmla="*/ 0 h 1836685"/>
                <a:gd name="connsiteX1" fmla="*/ 914400 w 2743200"/>
                <a:gd name="connsiteY1" fmla="*/ 922283 h 1836685"/>
                <a:gd name="connsiteX2" fmla="*/ 1828800 w 2743200"/>
                <a:gd name="connsiteY2" fmla="*/ 1836683 h 1836685"/>
                <a:gd name="connsiteX3" fmla="*/ 2743200 w 2743200"/>
                <a:gd name="connsiteY3" fmla="*/ 914400 h 183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1836685">
                  <a:moveTo>
                    <a:pt x="0" y="0"/>
                  </a:moveTo>
                  <a:cubicBezTo>
                    <a:pt x="302172" y="1314"/>
                    <a:pt x="914400" y="922283"/>
                    <a:pt x="914400" y="922283"/>
                  </a:cubicBezTo>
                  <a:cubicBezTo>
                    <a:pt x="1211317" y="1322991"/>
                    <a:pt x="1524000" y="1837997"/>
                    <a:pt x="1828800" y="1836683"/>
                  </a:cubicBezTo>
                  <a:cubicBezTo>
                    <a:pt x="2133600" y="1835369"/>
                    <a:pt x="2438400" y="1374884"/>
                    <a:pt x="2743200" y="91440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963737" y="4144882"/>
              <a:ext cx="946743" cy="1032924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2727434"/>
                <a:gd name="connsiteY0" fmla="*/ 914402 h 1836687"/>
                <a:gd name="connsiteX1" fmla="*/ 898634 w 2727434"/>
                <a:gd name="connsiteY1" fmla="*/ 2 h 1836687"/>
                <a:gd name="connsiteX2" fmla="*/ 1813034 w 2727434"/>
                <a:gd name="connsiteY2" fmla="*/ 922285 h 1836687"/>
                <a:gd name="connsiteX3" fmla="*/ 2727434 w 2727434"/>
                <a:gd name="connsiteY3" fmla="*/ 1836685 h 1836687"/>
                <a:gd name="connsiteX0" fmla="*/ 0 w 2727434"/>
                <a:gd name="connsiteY0" fmla="*/ 914402 h 1836687"/>
                <a:gd name="connsiteX1" fmla="*/ 718127 w 2727434"/>
                <a:gd name="connsiteY1" fmla="*/ 2 h 1836687"/>
                <a:gd name="connsiteX2" fmla="*/ 1813034 w 2727434"/>
                <a:gd name="connsiteY2" fmla="*/ 922285 h 1836687"/>
                <a:gd name="connsiteX3" fmla="*/ 2727434 w 2727434"/>
                <a:gd name="connsiteY3" fmla="*/ 1836685 h 1836687"/>
                <a:gd name="connsiteX0" fmla="*/ 0 w 2727434"/>
                <a:gd name="connsiteY0" fmla="*/ 914501 h 1836784"/>
                <a:gd name="connsiteX1" fmla="*/ 718127 w 2727434"/>
                <a:gd name="connsiteY1" fmla="*/ 101 h 1836784"/>
                <a:gd name="connsiteX2" fmla="*/ 1277739 w 2727434"/>
                <a:gd name="connsiteY2" fmla="*/ 861588 h 1836784"/>
                <a:gd name="connsiteX3" fmla="*/ 2727434 w 2727434"/>
                <a:gd name="connsiteY3" fmla="*/ 1836784 h 1836784"/>
                <a:gd name="connsiteX0" fmla="*/ 0 w 2727434"/>
                <a:gd name="connsiteY0" fmla="*/ 914515 h 1836800"/>
                <a:gd name="connsiteX1" fmla="*/ 718127 w 2727434"/>
                <a:gd name="connsiteY1" fmla="*/ 115 h 1836800"/>
                <a:gd name="connsiteX2" fmla="*/ 1277739 w 2727434"/>
                <a:gd name="connsiteY2" fmla="*/ 861602 h 1836800"/>
                <a:gd name="connsiteX3" fmla="*/ 2727434 w 2727434"/>
                <a:gd name="connsiteY3" fmla="*/ 1836798 h 1836800"/>
                <a:gd name="connsiteX0" fmla="*/ 0 w 1874696"/>
                <a:gd name="connsiteY0" fmla="*/ 914503 h 1798100"/>
                <a:gd name="connsiteX1" fmla="*/ 718127 w 1874696"/>
                <a:gd name="connsiteY1" fmla="*/ 103 h 1798100"/>
                <a:gd name="connsiteX2" fmla="*/ 1277739 w 1874696"/>
                <a:gd name="connsiteY2" fmla="*/ 861590 h 1798100"/>
                <a:gd name="connsiteX3" fmla="*/ 1874696 w 1874696"/>
                <a:gd name="connsiteY3" fmla="*/ 1798098 h 1798100"/>
                <a:gd name="connsiteX0" fmla="*/ 0 w 1874696"/>
                <a:gd name="connsiteY0" fmla="*/ 914506 h 1798103"/>
                <a:gd name="connsiteX1" fmla="*/ 718127 w 1874696"/>
                <a:gd name="connsiteY1" fmla="*/ 106 h 1798103"/>
                <a:gd name="connsiteX2" fmla="*/ 1277739 w 1874696"/>
                <a:gd name="connsiteY2" fmla="*/ 861593 h 1798103"/>
                <a:gd name="connsiteX3" fmla="*/ 1874696 w 1874696"/>
                <a:gd name="connsiteY3" fmla="*/ 1798101 h 1798103"/>
                <a:gd name="connsiteX0" fmla="*/ 0 w 1856023"/>
                <a:gd name="connsiteY0" fmla="*/ 914507 h 1798103"/>
                <a:gd name="connsiteX1" fmla="*/ 699454 w 1856023"/>
                <a:gd name="connsiteY1" fmla="*/ 106 h 1798103"/>
                <a:gd name="connsiteX2" fmla="*/ 1259066 w 1856023"/>
                <a:gd name="connsiteY2" fmla="*/ 861593 h 1798103"/>
                <a:gd name="connsiteX3" fmla="*/ 1856023 w 1856023"/>
                <a:gd name="connsiteY3" fmla="*/ 1798101 h 1798103"/>
                <a:gd name="connsiteX0" fmla="*/ 0 w 1856023"/>
                <a:gd name="connsiteY0" fmla="*/ 914507 h 1798103"/>
                <a:gd name="connsiteX1" fmla="*/ 699454 w 1856023"/>
                <a:gd name="connsiteY1" fmla="*/ 106 h 1798103"/>
                <a:gd name="connsiteX2" fmla="*/ 1259066 w 1856023"/>
                <a:gd name="connsiteY2" fmla="*/ 861593 h 1798103"/>
                <a:gd name="connsiteX3" fmla="*/ 1856023 w 1856023"/>
                <a:gd name="connsiteY3" fmla="*/ 1798101 h 1798103"/>
                <a:gd name="connsiteX0" fmla="*/ 0 w 1856023"/>
                <a:gd name="connsiteY0" fmla="*/ 914507 h 1798103"/>
                <a:gd name="connsiteX1" fmla="*/ 699454 w 1856023"/>
                <a:gd name="connsiteY1" fmla="*/ 106 h 1798103"/>
                <a:gd name="connsiteX2" fmla="*/ 1227944 w 1856023"/>
                <a:gd name="connsiteY2" fmla="*/ 861593 h 1798103"/>
                <a:gd name="connsiteX3" fmla="*/ 1856023 w 1856023"/>
                <a:gd name="connsiteY3" fmla="*/ 1798101 h 1798103"/>
                <a:gd name="connsiteX0" fmla="*/ 0 w 1856023"/>
                <a:gd name="connsiteY0" fmla="*/ 914467 h 1798063"/>
                <a:gd name="connsiteX1" fmla="*/ 699454 w 1856023"/>
                <a:gd name="connsiteY1" fmla="*/ 66 h 1798063"/>
                <a:gd name="connsiteX2" fmla="*/ 1252842 w 1856023"/>
                <a:gd name="connsiteY2" fmla="*/ 872607 h 1798063"/>
                <a:gd name="connsiteX3" fmla="*/ 1856023 w 1856023"/>
                <a:gd name="connsiteY3" fmla="*/ 1798061 h 1798063"/>
                <a:gd name="connsiteX0" fmla="*/ 0 w 1856023"/>
                <a:gd name="connsiteY0" fmla="*/ 914467 h 1798063"/>
                <a:gd name="connsiteX1" fmla="*/ 699454 w 1856023"/>
                <a:gd name="connsiteY1" fmla="*/ 66 h 1798063"/>
                <a:gd name="connsiteX2" fmla="*/ 1252842 w 1856023"/>
                <a:gd name="connsiteY2" fmla="*/ 872607 h 1798063"/>
                <a:gd name="connsiteX3" fmla="*/ 1856023 w 1856023"/>
                <a:gd name="connsiteY3" fmla="*/ 1798061 h 179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6023" h="1798063">
                  <a:moveTo>
                    <a:pt x="0" y="914467"/>
                  </a:moveTo>
                  <a:cubicBezTo>
                    <a:pt x="273333" y="451082"/>
                    <a:pt x="490647" y="7043"/>
                    <a:pt x="699454" y="66"/>
                  </a:cubicBezTo>
                  <a:cubicBezTo>
                    <a:pt x="908261" y="-6911"/>
                    <a:pt x="1130103" y="545560"/>
                    <a:pt x="1252842" y="872607"/>
                  </a:cubicBezTo>
                  <a:cubicBezTo>
                    <a:pt x="1373903" y="1195182"/>
                    <a:pt x="1551223" y="1799375"/>
                    <a:pt x="1856023" y="1798061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671262" y="4136845"/>
              <a:ext cx="546465" cy="1042816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2727434"/>
                <a:gd name="connsiteY0" fmla="*/ 914402 h 1836687"/>
                <a:gd name="connsiteX1" fmla="*/ 898634 w 2727434"/>
                <a:gd name="connsiteY1" fmla="*/ 2 h 1836687"/>
                <a:gd name="connsiteX2" fmla="*/ 1813034 w 2727434"/>
                <a:gd name="connsiteY2" fmla="*/ 922285 h 1836687"/>
                <a:gd name="connsiteX3" fmla="*/ 2727434 w 2727434"/>
                <a:gd name="connsiteY3" fmla="*/ 1836685 h 1836687"/>
                <a:gd name="connsiteX0" fmla="*/ 0 w 2727434"/>
                <a:gd name="connsiteY0" fmla="*/ 915471 h 1837756"/>
                <a:gd name="connsiteX1" fmla="*/ 114476 w 2727434"/>
                <a:gd name="connsiteY1" fmla="*/ 741985 h 1837756"/>
                <a:gd name="connsiteX2" fmla="*/ 898634 w 2727434"/>
                <a:gd name="connsiteY2" fmla="*/ 1071 h 1837756"/>
                <a:gd name="connsiteX3" fmla="*/ 1813034 w 2727434"/>
                <a:gd name="connsiteY3" fmla="*/ 923354 h 1837756"/>
                <a:gd name="connsiteX4" fmla="*/ 2727434 w 2727434"/>
                <a:gd name="connsiteY4" fmla="*/ 1837754 h 1837756"/>
                <a:gd name="connsiteX0" fmla="*/ 0 w 3649469"/>
                <a:gd name="connsiteY0" fmla="*/ 1821880 h 1837756"/>
                <a:gd name="connsiteX1" fmla="*/ 1036511 w 3649469"/>
                <a:gd name="connsiteY1" fmla="*/ 741985 h 1837756"/>
                <a:gd name="connsiteX2" fmla="*/ 1820669 w 3649469"/>
                <a:gd name="connsiteY2" fmla="*/ 1071 h 1837756"/>
                <a:gd name="connsiteX3" fmla="*/ 2735069 w 3649469"/>
                <a:gd name="connsiteY3" fmla="*/ 923354 h 1837756"/>
                <a:gd name="connsiteX4" fmla="*/ 3649469 w 3649469"/>
                <a:gd name="connsiteY4" fmla="*/ 1837754 h 1837756"/>
                <a:gd name="connsiteX0" fmla="*/ 0 w 3649469"/>
                <a:gd name="connsiteY0" fmla="*/ 1820829 h 1836705"/>
                <a:gd name="connsiteX1" fmla="*/ 921257 w 3649469"/>
                <a:gd name="connsiteY1" fmla="*/ 895686 h 1836705"/>
                <a:gd name="connsiteX2" fmla="*/ 1820669 w 3649469"/>
                <a:gd name="connsiteY2" fmla="*/ 20 h 1836705"/>
                <a:gd name="connsiteX3" fmla="*/ 2735069 w 3649469"/>
                <a:gd name="connsiteY3" fmla="*/ 922303 h 1836705"/>
                <a:gd name="connsiteX4" fmla="*/ 3649469 w 3649469"/>
                <a:gd name="connsiteY4" fmla="*/ 1836703 h 1836705"/>
                <a:gd name="connsiteX0" fmla="*/ 0 w 3649469"/>
                <a:gd name="connsiteY0" fmla="*/ 1820829 h 1836705"/>
                <a:gd name="connsiteX1" fmla="*/ 921257 w 3649469"/>
                <a:gd name="connsiteY1" fmla="*/ 895686 h 1836705"/>
                <a:gd name="connsiteX2" fmla="*/ 1820669 w 3649469"/>
                <a:gd name="connsiteY2" fmla="*/ 20 h 1836705"/>
                <a:gd name="connsiteX3" fmla="*/ 2735069 w 3649469"/>
                <a:gd name="connsiteY3" fmla="*/ 922303 h 1836705"/>
                <a:gd name="connsiteX4" fmla="*/ 3649469 w 3649469"/>
                <a:gd name="connsiteY4" fmla="*/ 1836703 h 1836705"/>
                <a:gd name="connsiteX0" fmla="*/ 0 w 3649469"/>
                <a:gd name="connsiteY0" fmla="*/ 1820829 h 1836705"/>
                <a:gd name="connsiteX1" fmla="*/ 921257 w 3649469"/>
                <a:gd name="connsiteY1" fmla="*/ 895686 h 1836705"/>
                <a:gd name="connsiteX2" fmla="*/ 1820669 w 3649469"/>
                <a:gd name="connsiteY2" fmla="*/ 20 h 1836705"/>
                <a:gd name="connsiteX3" fmla="*/ 2735069 w 3649469"/>
                <a:gd name="connsiteY3" fmla="*/ 922303 h 1836705"/>
                <a:gd name="connsiteX4" fmla="*/ 3649469 w 3649469"/>
                <a:gd name="connsiteY4" fmla="*/ 1836703 h 1836705"/>
                <a:gd name="connsiteX0" fmla="*/ 0 w 3649469"/>
                <a:gd name="connsiteY0" fmla="*/ 1820829 h 1836705"/>
                <a:gd name="connsiteX1" fmla="*/ 921257 w 3649469"/>
                <a:gd name="connsiteY1" fmla="*/ 895686 h 1836705"/>
                <a:gd name="connsiteX2" fmla="*/ 1820669 w 3649469"/>
                <a:gd name="connsiteY2" fmla="*/ 20 h 1836705"/>
                <a:gd name="connsiteX3" fmla="*/ 2735069 w 3649469"/>
                <a:gd name="connsiteY3" fmla="*/ 922303 h 1836705"/>
                <a:gd name="connsiteX4" fmla="*/ 3649469 w 3649469"/>
                <a:gd name="connsiteY4" fmla="*/ 1836703 h 1836705"/>
                <a:gd name="connsiteX0" fmla="*/ 0 w 3649469"/>
                <a:gd name="connsiteY0" fmla="*/ 1820829 h 1836705"/>
                <a:gd name="connsiteX1" fmla="*/ 921257 w 3649469"/>
                <a:gd name="connsiteY1" fmla="*/ 895686 h 1836705"/>
                <a:gd name="connsiteX2" fmla="*/ 1820669 w 3649469"/>
                <a:gd name="connsiteY2" fmla="*/ 20 h 1836705"/>
                <a:gd name="connsiteX3" fmla="*/ 2735069 w 3649469"/>
                <a:gd name="connsiteY3" fmla="*/ 922303 h 1836705"/>
                <a:gd name="connsiteX4" fmla="*/ 3649469 w 3649469"/>
                <a:gd name="connsiteY4" fmla="*/ 1836703 h 1836705"/>
                <a:gd name="connsiteX0" fmla="*/ 0 w 3649469"/>
                <a:gd name="connsiteY0" fmla="*/ 1820829 h 1836705"/>
                <a:gd name="connsiteX1" fmla="*/ 1036511 w 3649469"/>
                <a:gd name="connsiteY1" fmla="*/ 895686 h 1836705"/>
                <a:gd name="connsiteX2" fmla="*/ 1820669 w 3649469"/>
                <a:gd name="connsiteY2" fmla="*/ 20 h 1836705"/>
                <a:gd name="connsiteX3" fmla="*/ 2735069 w 3649469"/>
                <a:gd name="connsiteY3" fmla="*/ 922303 h 1836705"/>
                <a:gd name="connsiteX4" fmla="*/ 3649469 w 3649469"/>
                <a:gd name="connsiteY4" fmla="*/ 1836703 h 1836705"/>
                <a:gd name="connsiteX0" fmla="*/ 0 w 3649469"/>
                <a:gd name="connsiteY0" fmla="*/ 1820822 h 1836698"/>
                <a:gd name="connsiteX1" fmla="*/ 970652 w 3649469"/>
                <a:gd name="connsiteY1" fmla="*/ 901206 h 1836698"/>
                <a:gd name="connsiteX2" fmla="*/ 1820669 w 3649469"/>
                <a:gd name="connsiteY2" fmla="*/ 13 h 1836698"/>
                <a:gd name="connsiteX3" fmla="*/ 2735069 w 3649469"/>
                <a:gd name="connsiteY3" fmla="*/ 922296 h 1836698"/>
                <a:gd name="connsiteX4" fmla="*/ 3649469 w 3649469"/>
                <a:gd name="connsiteY4" fmla="*/ 1836696 h 1836698"/>
                <a:gd name="connsiteX0" fmla="*/ 0 w 3649469"/>
                <a:gd name="connsiteY0" fmla="*/ 1820810 h 1836686"/>
                <a:gd name="connsiteX1" fmla="*/ 970652 w 3649469"/>
                <a:gd name="connsiteY1" fmla="*/ 901194 h 1836686"/>
                <a:gd name="connsiteX2" fmla="*/ 1820669 w 3649469"/>
                <a:gd name="connsiteY2" fmla="*/ 1 h 1836686"/>
                <a:gd name="connsiteX3" fmla="*/ 2751533 w 3649469"/>
                <a:gd name="connsiteY3" fmla="*/ 894649 h 1836686"/>
                <a:gd name="connsiteX4" fmla="*/ 3649469 w 3649469"/>
                <a:gd name="connsiteY4" fmla="*/ 1836684 h 1836686"/>
                <a:gd name="connsiteX0" fmla="*/ 0 w 3912908"/>
                <a:gd name="connsiteY0" fmla="*/ 1820810 h 1820829"/>
                <a:gd name="connsiteX1" fmla="*/ 970652 w 3912908"/>
                <a:gd name="connsiteY1" fmla="*/ 901194 h 1820829"/>
                <a:gd name="connsiteX2" fmla="*/ 1820669 w 3912908"/>
                <a:gd name="connsiteY2" fmla="*/ 1 h 1820829"/>
                <a:gd name="connsiteX3" fmla="*/ 2751533 w 3912908"/>
                <a:gd name="connsiteY3" fmla="*/ 894649 h 1820829"/>
                <a:gd name="connsiteX4" fmla="*/ 3912908 w 3912908"/>
                <a:gd name="connsiteY4" fmla="*/ 1820104 h 1820829"/>
                <a:gd name="connsiteX0" fmla="*/ 0 w 3912908"/>
                <a:gd name="connsiteY0" fmla="*/ 1820810 h 1820829"/>
                <a:gd name="connsiteX1" fmla="*/ 970652 w 3912908"/>
                <a:gd name="connsiteY1" fmla="*/ 901194 h 1820829"/>
                <a:gd name="connsiteX2" fmla="*/ 1820669 w 3912908"/>
                <a:gd name="connsiteY2" fmla="*/ 1 h 1820829"/>
                <a:gd name="connsiteX3" fmla="*/ 2751533 w 3912908"/>
                <a:gd name="connsiteY3" fmla="*/ 894649 h 1820829"/>
                <a:gd name="connsiteX4" fmla="*/ 3912908 w 3912908"/>
                <a:gd name="connsiteY4" fmla="*/ 1820104 h 1820829"/>
                <a:gd name="connsiteX0" fmla="*/ 0 w 3912908"/>
                <a:gd name="connsiteY0" fmla="*/ 1820810 h 1820829"/>
                <a:gd name="connsiteX1" fmla="*/ 970652 w 3912908"/>
                <a:gd name="connsiteY1" fmla="*/ 901194 h 1820829"/>
                <a:gd name="connsiteX2" fmla="*/ 1820669 w 3912908"/>
                <a:gd name="connsiteY2" fmla="*/ 1 h 1820829"/>
                <a:gd name="connsiteX3" fmla="*/ 2800928 w 3912908"/>
                <a:gd name="connsiteY3" fmla="*/ 900175 h 1820829"/>
                <a:gd name="connsiteX4" fmla="*/ 3912908 w 3912908"/>
                <a:gd name="connsiteY4" fmla="*/ 1820104 h 1820829"/>
                <a:gd name="connsiteX0" fmla="*/ 0 w 3912908"/>
                <a:gd name="connsiteY0" fmla="*/ 1820810 h 1820829"/>
                <a:gd name="connsiteX1" fmla="*/ 970652 w 3912908"/>
                <a:gd name="connsiteY1" fmla="*/ 901194 h 1820829"/>
                <a:gd name="connsiteX2" fmla="*/ 1820669 w 3912908"/>
                <a:gd name="connsiteY2" fmla="*/ 1 h 1820829"/>
                <a:gd name="connsiteX3" fmla="*/ 2800928 w 3912908"/>
                <a:gd name="connsiteY3" fmla="*/ 900175 h 1820829"/>
                <a:gd name="connsiteX4" fmla="*/ 3912908 w 3912908"/>
                <a:gd name="connsiteY4" fmla="*/ 1820104 h 1820829"/>
                <a:gd name="connsiteX0" fmla="*/ 0 w 3945838"/>
                <a:gd name="connsiteY0" fmla="*/ 1815283 h 1820105"/>
                <a:gd name="connsiteX1" fmla="*/ 1003582 w 3945838"/>
                <a:gd name="connsiteY1" fmla="*/ 901194 h 1820105"/>
                <a:gd name="connsiteX2" fmla="*/ 1853599 w 3945838"/>
                <a:gd name="connsiteY2" fmla="*/ 1 h 1820105"/>
                <a:gd name="connsiteX3" fmla="*/ 2833858 w 3945838"/>
                <a:gd name="connsiteY3" fmla="*/ 900175 h 1820105"/>
                <a:gd name="connsiteX4" fmla="*/ 3945838 w 3945838"/>
                <a:gd name="connsiteY4" fmla="*/ 1820104 h 1820105"/>
                <a:gd name="connsiteX0" fmla="*/ 0 w 3945838"/>
                <a:gd name="connsiteY0" fmla="*/ 1815283 h 1820103"/>
                <a:gd name="connsiteX1" fmla="*/ 1003582 w 3945838"/>
                <a:gd name="connsiteY1" fmla="*/ 901194 h 1820103"/>
                <a:gd name="connsiteX2" fmla="*/ 1853599 w 3945838"/>
                <a:gd name="connsiteY2" fmla="*/ 1 h 1820103"/>
                <a:gd name="connsiteX3" fmla="*/ 2833858 w 3945838"/>
                <a:gd name="connsiteY3" fmla="*/ 900175 h 1820103"/>
                <a:gd name="connsiteX4" fmla="*/ 3945838 w 3945838"/>
                <a:gd name="connsiteY4" fmla="*/ 1820104 h 1820103"/>
                <a:gd name="connsiteX0" fmla="*/ 0 w 2833858"/>
                <a:gd name="connsiteY0" fmla="*/ 1815283 h 1815283"/>
                <a:gd name="connsiteX1" fmla="*/ 1003582 w 2833858"/>
                <a:gd name="connsiteY1" fmla="*/ 901194 h 1815283"/>
                <a:gd name="connsiteX2" fmla="*/ 1853599 w 2833858"/>
                <a:gd name="connsiteY2" fmla="*/ 1 h 1815283"/>
                <a:gd name="connsiteX3" fmla="*/ 2833858 w 2833858"/>
                <a:gd name="connsiteY3" fmla="*/ 900175 h 18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858" h="1815283">
                  <a:moveTo>
                    <a:pt x="0" y="1815283"/>
                  </a:moveTo>
                  <a:cubicBezTo>
                    <a:pt x="694140" y="1802950"/>
                    <a:pt x="886741" y="1125443"/>
                    <a:pt x="1003582" y="901194"/>
                  </a:cubicBezTo>
                  <a:cubicBezTo>
                    <a:pt x="1038099" y="743268"/>
                    <a:pt x="1548553" y="171"/>
                    <a:pt x="1853599" y="1"/>
                  </a:cubicBezTo>
                  <a:cubicBezTo>
                    <a:pt x="2158645" y="-169"/>
                    <a:pt x="2600403" y="596823"/>
                    <a:pt x="2833858" y="900175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31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uiExpand="1" build="p"/>
      <p:bldP spid="2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Fixing Misconceptions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562600" cy="5105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Frequency = data rate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Frequency is “carrier wave”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Data encoded onto carrier wave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Data rate &lt; frequency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Max. data rate a function of signal strength and line noise</a:t>
            </a: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04" y="438468"/>
            <a:ext cx="3427079" cy="179950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914400" y="1447800"/>
            <a:ext cx="36576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1447800"/>
            <a:ext cx="36576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64" y="2514600"/>
            <a:ext cx="2511536" cy="359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0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2355954" y="4517758"/>
            <a:ext cx="5873646" cy="1869097"/>
            <a:chOff x="2355954" y="2106307"/>
            <a:chExt cx="5873646" cy="1869097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2355954" y="2133600"/>
              <a:ext cx="0" cy="18418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800829" y="2133600"/>
              <a:ext cx="0" cy="18418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262759" y="2120595"/>
              <a:ext cx="0" cy="18418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722984" y="2133600"/>
              <a:ext cx="0" cy="18418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229600" y="2106307"/>
              <a:ext cx="0" cy="18418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10-Point Star 36"/>
          <p:cNvSpPr/>
          <p:nvPr/>
        </p:nvSpPr>
        <p:spPr>
          <a:xfrm>
            <a:off x="682677" y="3795476"/>
            <a:ext cx="1447800" cy="533400"/>
          </a:xfrm>
          <a:prstGeom prst="star10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5029199"/>
          </a:xfrm>
        </p:spPr>
        <p:txBody>
          <a:bodyPr>
            <a:normAutofit/>
          </a:bodyPr>
          <a:lstStyle/>
          <a:p>
            <a:r>
              <a:rPr lang="en-US" dirty="0" smtClean="0"/>
              <a:t>BPSK:   binary phase shift keying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QPSK:   quadrature phase shift keying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u="sng" dirty="0" smtClean="0"/>
              <a:t>Phase Shift Modulation</a:t>
            </a:r>
            <a:endParaRPr lang="en-US" u="sng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08154" y="3429000"/>
            <a:ext cx="7321446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ft Arrow 37"/>
          <p:cNvSpPr/>
          <p:nvPr/>
        </p:nvSpPr>
        <p:spPr>
          <a:xfrm rot="1923549" flipH="1">
            <a:off x="88248" y="3111587"/>
            <a:ext cx="1295400" cy="533400"/>
          </a:xfrm>
          <a:prstGeom prst="leftArrow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802.11b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0737" y="222730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Did it shift?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43545" y="222730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Did it shift?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67449" y="223232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Did it shift?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23215" y="222730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Did it shift?</a:t>
            </a:r>
            <a:endParaRPr lang="en-US" i="1" dirty="0">
              <a:solidFill>
                <a:srgbClr val="0000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08153" y="2882597"/>
            <a:ext cx="7265955" cy="1068115"/>
            <a:chOff x="908153" y="2882597"/>
            <a:chExt cx="7265955" cy="1068115"/>
          </a:xfrm>
        </p:grpSpPr>
        <p:sp>
          <p:nvSpPr>
            <p:cNvPr id="39" name="Freeform 38"/>
            <p:cNvSpPr/>
            <p:nvPr/>
          </p:nvSpPr>
          <p:spPr>
            <a:xfrm>
              <a:off x="908153" y="2892254"/>
              <a:ext cx="1451121" cy="1058458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1 w 2743201"/>
                <a:gd name="connsiteY0" fmla="*/ 0 h 1836685"/>
                <a:gd name="connsiteX1" fmla="*/ 914401 w 2743201"/>
                <a:gd name="connsiteY1" fmla="*/ 922283 h 1836685"/>
                <a:gd name="connsiteX2" fmla="*/ 1828801 w 2743201"/>
                <a:gd name="connsiteY2" fmla="*/ 1836683 h 1836685"/>
                <a:gd name="connsiteX3" fmla="*/ 2743201 w 2743201"/>
                <a:gd name="connsiteY3" fmla="*/ 914400 h 1836685"/>
                <a:gd name="connsiteX0" fmla="*/ 1 w 2743201"/>
                <a:gd name="connsiteY0" fmla="*/ 0 h 1837326"/>
                <a:gd name="connsiteX1" fmla="*/ 914401 w 2743201"/>
                <a:gd name="connsiteY1" fmla="*/ 922283 h 1837326"/>
                <a:gd name="connsiteX2" fmla="*/ 1828801 w 2743201"/>
                <a:gd name="connsiteY2" fmla="*/ 1836683 h 1837326"/>
                <a:gd name="connsiteX3" fmla="*/ 2636886 w 2743201"/>
                <a:gd name="connsiteY3" fmla="*/ 1064960 h 1837326"/>
                <a:gd name="connsiteX4" fmla="*/ 2743201 w 2743201"/>
                <a:gd name="connsiteY4" fmla="*/ 914400 h 1837326"/>
                <a:gd name="connsiteX0" fmla="*/ 1 w 3644956"/>
                <a:gd name="connsiteY0" fmla="*/ 30696 h 1868022"/>
                <a:gd name="connsiteX1" fmla="*/ 914401 w 3644956"/>
                <a:gd name="connsiteY1" fmla="*/ 952979 h 1868022"/>
                <a:gd name="connsiteX2" fmla="*/ 1828801 w 3644956"/>
                <a:gd name="connsiteY2" fmla="*/ 1867379 h 1868022"/>
                <a:gd name="connsiteX3" fmla="*/ 2636886 w 3644956"/>
                <a:gd name="connsiteY3" fmla="*/ 1095656 h 1868022"/>
                <a:gd name="connsiteX4" fmla="*/ 3644956 w 3644956"/>
                <a:gd name="connsiteY4" fmla="*/ 0 h 1868022"/>
                <a:gd name="connsiteX0" fmla="*/ 1 w 3644956"/>
                <a:gd name="connsiteY0" fmla="*/ 30696 h 1867383"/>
                <a:gd name="connsiteX1" fmla="*/ 914401 w 3644956"/>
                <a:gd name="connsiteY1" fmla="*/ 952979 h 1867383"/>
                <a:gd name="connsiteX2" fmla="*/ 1828801 w 3644956"/>
                <a:gd name="connsiteY2" fmla="*/ 1867379 h 1867383"/>
                <a:gd name="connsiteX3" fmla="*/ 2719942 w 3644956"/>
                <a:gd name="connsiteY3" fmla="*/ 967156 h 1867383"/>
                <a:gd name="connsiteX4" fmla="*/ 3644956 w 3644956"/>
                <a:gd name="connsiteY4" fmla="*/ 0 h 1867383"/>
                <a:gd name="connsiteX0" fmla="*/ 1 w 3644956"/>
                <a:gd name="connsiteY0" fmla="*/ 30696 h 1867385"/>
                <a:gd name="connsiteX1" fmla="*/ 914401 w 3644956"/>
                <a:gd name="connsiteY1" fmla="*/ 952979 h 1867385"/>
                <a:gd name="connsiteX2" fmla="*/ 1828801 w 3644956"/>
                <a:gd name="connsiteY2" fmla="*/ 1867379 h 1867385"/>
                <a:gd name="connsiteX3" fmla="*/ 2719942 w 3644956"/>
                <a:gd name="connsiteY3" fmla="*/ 967156 h 1867385"/>
                <a:gd name="connsiteX4" fmla="*/ 3644956 w 3644956"/>
                <a:gd name="connsiteY4" fmla="*/ 0 h 1867385"/>
                <a:gd name="connsiteX0" fmla="*/ 1 w 3644956"/>
                <a:gd name="connsiteY0" fmla="*/ 30696 h 1867383"/>
                <a:gd name="connsiteX1" fmla="*/ 914401 w 3644956"/>
                <a:gd name="connsiteY1" fmla="*/ 952979 h 1867383"/>
                <a:gd name="connsiteX2" fmla="*/ 1828801 w 3644956"/>
                <a:gd name="connsiteY2" fmla="*/ 1867379 h 1867383"/>
                <a:gd name="connsiteX3" fmla="*/ 2719942 w 3644956"/>
                <a:gd name="connsiteY3" fmla="*/ 967156 h 1867383"/>
                <a:gd name="connsiteX4" fmla="*/ 3644956 w 3644956"/>
                <a:gd name="connsiteY4" fmla="*/ 0 h 1867383"/>
                <a:gd name="connsiteX0" fmla="*/ 1 w 3644956"/>
                <a:gd name="connsiteY0" fmla="*/ 30755 h 1867444"/>
                <a:gd name="connsiteX1" fmla="*/ 914401 w 3644956"/>
                <a:gd name="connsiteY1" fmla="*/ 953038 h 1867444"/>
                <a:gd name="connsiteX2" fmla="*/ 1828801 w 3644956"/>
                <a:gd name="connsiteY2" fmla="*/ 1867438 h 1867444"/>
                <a:gd name="connsiteX3" fmla="*/ 2719942 w 3644956"/>
                <a:gd name="connsiteY3" fmla="*/ 967215 h 1867444"/>
                <a:gd name="connsiteX4" fmla="*/ 3644956 w 3644956"/>
                <a:gd name="connsiteY4" fmla="*/ 59 h 1867444"/>
                <a:gd name="connsiteX0" fmla="*/ 1 w 3621226"/>
                <a:gd name="connsiteY0" fmla="*/ 1742 h 1838429"/>
                <a:gd name="connsiteX1" fmla="*/ 914401 w 3621226"/>
                <a:gd name="connsiteY1" fmla="*/ 924025 h 1838429"/>
                <a:gd name="connsiteX2" fmla="*/ 1828801 w 3621226"/>
                <a:gd name="connsiteY2" fmla="*/ 1838425 h 1838429"/>
                <a:gd name="connsiteX3" fmla="*/ 2719942 w 3621226"/>
                <a:gd name="connsiteY3" fmla="*/ 938202 h 1838429"/>
                <a:gd name="connsiteX4" fmla="*/ 3621226 w 3621226"/>
                <a:gd name="connsiteY4" fmla="*/ 63 h 1838429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21226"/>
                <a:gd name="connsiteY0" fmla="*/ 1679 h 1838366"/>
                <a:gd name="connsiteX1" fmla="*/ 914401 w 3621226"/>
                <a:gd name="connsiteY1" fmla="*/ 923962 h 1838366"/>
                <a:gd name="connsiteX2" fmla="*/ 1828801 w 3621226"/>
                <a:gd name="connsiteY2" fmla="*/ 1838362 h 1838366"/>
                <a:gd name="connsiteX3" fmla="*/ 2719942 w 3621226"/>
                <a:gd name="connsiteY3" fmla="*/ 938139 h 1838366"/>
                <a:gd name="connsiteX4" fmla="*/ 3621226 w 3621226"/>
                <a:gd name="connsiteY4" fmla="*/ 0 h 1838366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21226"/>
                <a:gd name="connsiteY0" fmla="*/ 1679 h 1838366"/>
                <a:gd name="connsiteX1" fmla="*/ 914401 w 3621226"/>
                <a:gd name="connsiteY1" fmla="*/ 923962 h 1838366"/>
                <a:gd name="connsiteX2" fmla="*/ 1828801 w 3621226"/>
                <a:gd name="connsiteY2" fmla="*/ 1838362 h 1838366"/>
                <a:gd name="connsiteX3" fmla="*/ 2719942 w 3621226"/>
                <a:gd name="connsiteY3" fmla="*/ 938139 h 1838366"/>
                <a:gd name="connsiteX4" fmla="*/ 3621226 w 3621226"/>
                <a:gd name="connsiteY4" fmla="*/ 0 h 1838366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15294"/>
                <a:gd name="connsiteY0" fmla="*/ 5824 h 1842511"/>
                <a:gd name="connsiteX1" fmla="*/ 914401 w 3615294"/>
                <a:gd name="connsiteY1" fmla="*/ 928107 h 1842511"/>
                <a:gd name="connsiteX2" fmla="*/ 1828801 w 3615294"/>
                <a:gd name="connsiteY2" fmla="*/ 1842507 h 1842511"/>
                <a:gd name="connsiteX3" fmla="*/ 2719942 w 3615294"/>
                <a:gd name="connsiteY3" fmla="*/ 942284 h 1842511"/>
                <a:gd name="connsiteX4" fmla="*/ 3615294 w 3615294"/>
                <a:gd name="connsiteY4" fmla="*/ 0 h 184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294" h="1842511">
                  <a:moveTo>
                    <a:pt x="1" y="5824"/>
                  </a:moveTo>
                  <a:cubicBezTo>
                    <a:pt x="302173" y="7138"/>
                    <a:pt x="914401" y="928107"/>
                    <a:pt x="914401" y="928107"/>
                  </a:cubicBezTo>
                  <a:cubicBezTo>
                    <a:pt x="1211318" y="1328815"/>
                    <a:pt x="1527878" y="1840144"/>
                    <a:pt x="1828801" y="1842507"/>
                  </a:cubicBezTo>
                  <a:cubicBezTo>
                    <a:pt x="2129724" y="1844870"/>
                    <a:pt x="2609070" y="1104289"/>
                    <a:pt x="2719942" y="942284"/>
                  </a:cubicBezTo>
                  <a:cubicBezTo>
                    <a:pt x="2848612" y="776136"/>
                    <a:pt x="3271282" y="221"/>
                    <a:pt x="3615294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355954" y="2882597"/>
              <a:ext cx="5818154" cy="1065514"/>
              <a:chOff x="2355954" y="2882597"/>
              <a:chExt cx="5818154" cy="1065514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2355954" y="2889653"/>
                <a:ext cx="1451121" cy="1058458"/>
              </a:xfrm>
              <a:custGeom>
                <a:avLst/>
                <a:gdLst>
                  <a:gd name="connsiteX0" fmla="*/ 0 w 3641834"/>
                  <a:gd name="connsiteY0" fmla="*/ 914402 h 1836687"/>
                  <a:gd name="connsiteX1" fmla="*/ 898634 w 3641834"/>
                  <a:gd name="connsiteY1" fmla="*/ 2 h 1836687"/>
                  <a:gd name="connsiteX2" fmla="*/ 1813034 w 3641834"/>
                  <a:gd name="connsiteY2" fmla="*/ 922285 h 1836687"/>
                  <a:gd name="connsiteX3" fmla="*/ 2727434 w 3641834"/>
                  <a:gd name="connsiteY3" fmla="*/ 1836685 h 1836687"/>
                  <a:gd name="connsiteX4" fmla="*/ 3641834 w 3641834"/>
                  <a:gd name="connsiteY4" fmla="*/ 914402 h 1836687"/>
                  <a:gd name="connsiteX0" fmla="*/ 0 w 3641834"/>
                  <a:gd name="connsiteY0" fmla="*/ 914402 h 1836687"/>
                  <a:gd name="connsiteX1" fmla="*/ 898634 w 3641834"/>
                  <a:gd name="connsiteY1" fmla="*/ 2 h 1836687"/>
                  <a:gd name="connsiteX2" fmla="*/ 1813034 w 3641834"/>
                  <a:gd name="connsiteY2" fmla="*/ 922285 h 1836687"/>
                  <a:gd name="connsiteX3" fmla="*/ 2727434 w 3641834"/>
                  <a:gd name="connsiteY3" fmla="*/ 1836685 h 1836687"/>
                  <a:gd name="connsiteX4" fmla="*/ 3641834 w 3641834"/>
                  <a:gd name="connsiteY4" fmla="*/ 914402 h 1836687"/>
                  <a:gd name="connsiteX0" fmla="*/ 0 w 3641834"/>
                  <a:gd name="connsiteY0" fmla="*/ 914402 h 1836687"/>
                  <a:gd name="connsiteX1" fmla="*/ 898634 w 3641834"/>
                  <a:gd name="connsiteY1" fmla="*/ 2 h 1836687"/>
                  <a:gd name="connsiteX2" fmla="*/ 1813034 w 3641834"/>
                  <a:gd name="connsiteY2" fmla="*/ 922285 h 1836687"/>
                  <a:gd name="connsiteX3" fmla="*/ 2727434 w 3641834"/>
                  <a:gd name="connsiteY3" fmla="*/ 1836685 h 1836687"/>
                  <a:gd name="connsiteX4" fmla="*/ 3641834 w 3641834"/>
                  <a:gd name="connsiteY4" fmla="*/ 914402 h 1836687"/>
                  <a:gd name="connsiteX0" fmla="*/ 0 w 3641834"/>
                  <a:gd name="connsiteY0" fmla="*/ 914402 h 1836687"/>
                  <a:gd name="connsiteX1" fmla="*/ 898634 w 3641834"/>
                  <a:gd name="connsiteY1" fmla="*/ 2 h 1836687"/>
                  <a:gd name="connsiteX2" fmla="*/ 1813034 w 3641834"/>
                  <a:gd name="connsiteY2" fmla="*/ 922285 h 1836687"/>
                  <a:gd name="connsiteX3" fmla="*/ 2727434 w 3641834"/>
                  <a:gd name="connsiteY3" fmla="*/ 1836685 h 1836687"/>
                  <a:gd name="connsiteX4" fmla="*/ 3641834 w 3641834"/>
                  <a:gd name="connsiteY4" fmla="*/ 914402 h 1836687"/>
                  <a:gd name="connsiteX0" fmla="*/ 1 w 2743201"/>
                  <a:gd name="connsiteY0" fmla="*/ 0 h 1836685"/>
                  <a:gd name="connsiteX1" fmla="*/ 914401 w 2743201"/>
                  <a:gd name="connsiteY1" fmla="*/ 922283 h 1836685"/>
                  <a:gd name="connsiteX2" fmla="*/ 1828801 w 2743201"/>
                  <a:gd name="connsiteY2" fmla="*/ 1836683 h 1836685"/>
                  <a:gd name="connsiteX3" fmla="*/ 2743201 w 2743201"/>
                  <a:gd name="connsiteY3" fmla="*/ 914400 h 1836685"/>
                  <a:gd name="connsiteX0" fmla="*/ 1 w 2743201"/>
                  <a:gd name="connsiteY0" fmla="*/ 0 h 1837326"/>
                  <a:gd name="connsiteX1" fmla="*/ 914401 w 2743201"/>
                  <a:gd name="connsiteY1" fmla="*/ 922283 h 1837326"/>
                  <a:gd name="connsiteX2" fmla="*/ 1828801 w 2743201"/>
                  <a:gd name="connsiteY2" fmla="*/ 1836683 h 1837326"/>
                  <a:gd name="connsiteX3" fmla="*/ 2636886 w 2743201"/>
                  <a:gd name="connsiteY3" fmla="*/ 1064960 h 1837326"/>
                  <a:gd name="connsiteX4" fmla="*/ 2743201 w 2743201"/>
                  <a:gd name="connsiteY4" fmla="*/ 914400 h 1837326"/>
                  <a:gd name="connsiteX0" fmla="*/ 1 w 3644956"/>
                  <a:gd name="connsiteY0" fmla="*/ 30696 h 1868022"/>
                  <a:gd name="connsiteX1" fmla="*/ 914401 w 3644956"/>
                  <a:gd name="connsiteY1" fmla="*/ 952979 h 1868022"/>
                  <a:gd name="connsiteX2" fmla="*/ 1828801 w 3644956"/>
                  <a:gd name="connsiteY2" fmla="*/ 1867379 h 1868022"/>
                  <a:gd name="connsiteX3" fmla="*/ 2636886 w 3644956"/>
                  <a:gd name="connsiteY3" fmla="*/ 1095656 h 1868022"/>
                  <a:gd name="connsiteX4" fmla="*/ 3644956 w 3644956"/>
                  <a:gd name="connsiteY4" fmla="*/ 0 h 1868022"/>
                  <a:gd name="connsiteX0" fmla="*/ 1 w 3644956"/>
                  <a:gd name="connsiteY0" fmla="*/ 30696 h 1867383"/>
                  <a:gd name="connsiteX1" fmla="*/ 914401 w 3644956"/>
                  <a:gd name="connsiteY1" fmla="*/ 952979 h 1867383"/>
                  <a:gd name="connsiteX2" fmla="*/ 1828801 w 3644956"/>
                  <a:gd name="connsiteY2" fmla="*/ 1867379 h 1867383"/>
                  <a:gd name="connsiteX3" fmla="*/ 2719942 w 3644956"/>
                  <a:gd name="connsiteY3" fmla="*/ 967156 h 1867383"/>
                  <a:gd name="connsiteX4" fmla="*/ 3644956 w 3644956"/>
                  <a:gd name="connsiteY4" fmla="*/ 0 h 1867383"/>
                  <a:gd name="connsiteX0" fmla="*/ 1 w 3644956"/>
                  <a:gd name="connsiteY0" fmla="*/ 30696 h 1867385"/>
                  <a:gd name="connsiteX1" fmla="*/ 914401 w 3644956"/>
                  <a:gd name="connsiteY1" fmla="*/ 952979 h 1867385"/>
                  <a:gd name="connsiteX2" fmla="*/ 1828801 w 3644956"/>
                  <a:gd name="connsiteY2" fmla="*/ 1867379 h 1867385"/>
                  <a:gd name="connsiteX3" fmla="*/ 2719942 w 3644956"/>
                  <a:gd name="connsiteY3" fmla="*/ 967156 h 1867385"/>
                  <a:gd name="connsiteX4" fmla="*/ 3644956 w 3644956"/>
                  <a:gd name="connsiteY4" fmla="*/ 0 h 1867385"/>
                  <a:gd name="connsiteX0" fmla="*/ 1 w 3644956"/>
                  <a:gd name="connsiteY0" fmla="*/ 30696 h 1867383"/>
                  <a:gd name="connsiteX1" fmla="*/ 914401 w 3644956"/>
                  <a:gd name="connsiteY1" fmla="*/ 952979 h 1867383"/>
                  <a:gd name="connsiteX2" fmla="*/ 1828801 w 3644956"/>
                  <a:gd name="connsiteY2" fmla="*/ 1867379 h 1867383"/>
                  <a:gd name="connsiteX3" fmla="*/ 2719942 w 3644956"/>
                  <a:gd name="connsiteY3" fmla="*/ 967156 h 1867383"/>
                  <a:gd name="connsiteX4" fmla="*/ 3644956 w 3644956"/>
                  <a:gd name="connsiteY4" fmla="*/ 0 h 1867383"/>
                  <a:gd name="connsiteX0" fmla="*/ 1 w 3644956"/>
                  <a:gd name="connsiteY0" fmla="*/ 30755 h 1867444"/>
                  <a:gd name="connsiteX1" fmla="*/ 914401 w 3644956"/>
                  <a:gd name="connsiteY1" fmla="*/ 953038 h 1867444"/>
                  <a:gd name="connsiteX2" fmla="*/ 1828801 w 3644956"/>
                  <a:gd name="connsiteY2" fmla="*/ 1867438 h 1867444"/>
                  <a:gd name="connsiteX3" fmla="*/ 2719942 w 3644956"/>
                  <a:gd name="connsiteY3" fmla="*/ 967215 h 1867444"/>
                  <a:gd name="connsiteX4" fmla="*/ 3644956 w 3644956"/>
                  <a:gd name="connsiteY4" fmla="*/ 59 h 1867444"/>
                  <a:gd name="connsiteX0" fmla="*/ 1 w 3621226"/>
                  <a:gd name="connsiteY0" fmla="*/ 1742 h 1838429"/>
                  <a:gd name="connsiteX1" fmla="*/ 914401 w 3621226"/>
                  <a:gd name="connsiteY1" fmla="*/ 924025 h 1838429"/>
                  <a:gd name="connsiteX2" fmla="*/ 1828801 w 3621226"/>
                  <a:gd name="connsiteY2" fmla="*/ 1838425 h 1838429"/>
                  <a:gd name="connsiteX3" fmla="*/ 2719942 w 3621226"/>
                  <a:gd name="connsiteY3" fmla="*/ 938202 h 1838429"/>
                  <a:gd name="connsiteX4" fmla="*/ 3621226 w 3621226"/>
                  <a:gd name="connsiteY4" fmla="*/ 63 h 1838429"/>
                  <a:gd name="connsiteX0" fmla="*/ 1 w 3621226"/>
                  <a:gd name="connsiteY0" fmla="*/ 1679 h 1838368"/>
                  <a:gd name="connsiteX1" fmla="*/ 914401 w 3621226"/>
                  <a:gd name="connsiteY1" fmla="*/ 923962 h 1838368"/>
                  <a:gd name="connsiteX2" fmla="*/ 1828801 w 3621226"/>
                  <a:gd name="connsiteY2" fmla="*/ 1838362 h 1838368"/>
                  <a:gd name="connsiteX3" fmla="*/ 2719942 w 3621226"/>
                  <a:gd name="connsiteY3" fmla="*/ 938139 h 1838368"/>
                  <a:gd name="connsiteX4" fmla="*/ 3621226 w 3621226"/>
                  <a:gd name="connsiteY4" fmla="*/ 0 h 1838368"/>
                  <a:gd name="connsiteX0" fmla="*/ 1 w 3621226"/>
                  <a:gd name="connsiteY0" fmla="*/ 1679 h 1838366"/>
                  <a:gd name="connsiteX1" fmla="*/ 914401 w 3621226"/>
                  <a:gd name="connsiteY1" fmla="*/ 923962 h 1838366"/>
                  <a:gd name="connsiteX2" fmla="*/ 1828801 w 3621226"/>
                  <a:gd name="connsiteY2" fmla="*/ 1838362 h 1838366"/>
                  <a:gd name="connsiteX3" fmla="*/ 2719942 w 3621226"/>
                  <a:gd name="connsiteY3" fmla="*/ 938139 h 1838366"/>
                  <a:gd name="connsiteX4" fmla="*/ 3621226 w 3621226"/>
                  <a:gd name="connsiteY4" fmla="*/ 0 h 1838366"/>
                  <a:gd name="connsiteX0" fmla="*/ 1 w 3621226"/>
                  <a:gd name="connsiteY0" fmla="*/ 1679 h 1838368"/>
                  <a:gd name="connsiteX1" fmla="*/ 914401 w 3621226"/>
                  <a:gd name="connsiteY1" fmla="*/ 923962 h 1838368"/>
                  <a:gd name="connsiteX2" fmla="*/ 1828801 w 3621226"/>
                  <a:gd name="connsiteY2" fmla="*/ 1838362 h 1838368"/>
                  <a:gd name="connsiteX3" fmla="*/ 2719942 w 3621226"/>
                  <a:gd name="connsiteY3" fmla="*/ 938139 h 1838368"/>
                  <a:gd name="connsiteX4" fmla="*/ 3621226 w 3621226"/>
                  <a:gd name="connsiteY4" fmla="*/ 0 h 1838368"/>
                  <a:gd name="connsiteX0" fmla="*/ 1 w 3621226"/>
                  <a:gd name="connsiteY0" fmla="*/ 1679 h 1838366"/>
                  <a:gd name="connsiteX1" fmla="*/ 914401 w 3621226"/>
                  <a:gd name="connsiteY1" fmla="*/ 923962 h 1838366"/>
                  <a:gd name="connsiteX2" fmla="*/ 1828801 w 3621226"/>
                  <a:gd name="connsiteY2" fmla="*/ 1838362 h 1838366"/>
                  <a:gd name="connsiteX3" fmla="*/ 2719942 w 3621226"/>
                  <a:gd name="connsiteY3" fmla="*/ 938139 h 1838366"/>
                  <a:gd name="connsiteX4" fmla="*/ 3621226 w 3621226"/>
                  <a:gd name="connsiteY4" fmla="*/ 0 h 1838366"/>
                  <a:gd name="connsiteX0" fmla="*/ 1 w 3621226"/>
                  <a:gd name="connsiteY0" fmla="*/ 1679 h 1838368"/>
                  <a:gd name="connsiteX1" fmla="*/ 914401 w 3621226"/>
                  <a:gd name="connsiteY1" fmla="*/ 923962 h 1838368"/>
                  <a:gd name="connsiteX2" fmla="*/ 1828801 w 3621226"/>
                  <a:gd name="connsiteY2" fmla="*/ 1838362 h 1838368"/>
                  <a:gd name="connsiteX3" fmla="*/ 2719942 w 3621226"/>
                  <a:gd name="connsiteY3" fmla="*/ 938139 h 1838368"/>
                  <a:gd name="connsiteX4" fmla="*/ 3621226 w 3621226"/>
                  <a:gd name="connsiteY4" fmla="*/ 0 h 1838368"/>
                  <a:gd name="connsiteX0" fmla="*/ 1 w 3615294"/>
                  <a:gd name="connsiteY0" fmla="*/ 5824 h 1842511"/>
                  <a:gd name="connsiteX1" fmla="*/ 914401 w 3615294"/>
                  <a:gd name="connsiteY1" fmla="*/ 928107 h 1842511"/>
                  <a:gd name="connsiteX2" fmla="*/ 1828801 w 3615294"/>
                  <a:gd name="connsiteY2" fmla="*/ 1842507 h 1842511"/>
                  <a:gd name="connsiteX3" fmla="*/ 2719942 w 3615294"/>
                  <a:gd name="connsiteY3" fmla="*/ 942284 h 1842511"/>
                  <a:gd name="connsiteX4" fmla="*/ 3615294 w 3615294"/>
                  <a:gd name="connsiteY4" fmla="*/ 0 h 184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5294" h="1842511">
                    <a:moveTo>
                      <a:pt x="1" y="5824"/>
                    </a:moveTo>
                    <a:cubicBezTo>
                      <a:pt x="302173" y="7138"/>
                      <a:pt x="914401" y="928107"/>
                      <a:pt x="914401" y="928107"/>
                    </a:cubicBezTo>
                    <a:cubicBezTo>
                      <a:pt x="1211318" y="1328815"/>
                      <a:pt x="1527878" y="1840144"/>
                      <a:pt x="1828801" y="1842507"/>
                    </a:cubicBezTo>
                    <a:cubicBezTo>
                      <a:pt x="2129724" y="1844870"/>
                      <a:pt x="2609070" y="1104289"/>
                      <a:pt x="2719942" y="942284"/>
                    </a:cubicBezTo>
                    <a:cubicBezTo>
                      <a:pt x="2848612" y="776136"/>
                      <a:pt x="3271282" y="221"/>
                      <a:pt x="3615294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 rot="10800000">
                <a:off x="3811638" y="2889653"/>
                <a:ext cx="1451121" cy="1058458"/>
              </a:xfrm>
              <a:custGeom>
                <a:avLst/>
                <a:gdLst>
                  <a:gd name="connsiteX0" fmla="*/ 0 w 3641834"/>
                  <a:gd name="connsiteY0" fmla="*/ 914402 h 1836687"/>
                  <a:gd name="connsiteX1" fmla="*/ 898634 w 3641834"/>
                  <a:gd name="connsiteY1" fmla="*/ 2 h 1836687"/>
                  <a:gd name="connsiteX2" fmla="*/ 1813034 w 3641834"/>
                  <a:gd name="connsiteY2" fmla="*/ 922285 h 1836687"/>
                  <a:gd name="connsiteX3" fmla="*/ 2727434 w 3641834"/>
                  <a:gd name="connsiteY3" fmla="*/ 1836685 h 1836687"/>
                  <a:gd name="connsiteX4" fmla="*/ 3641834 w 3641834"/>
                  <a:gd name="connsiteY4" fmla="*/ 914402 h 1836687"/>
                  <a:gd name="connsiteX0" fmla="*/ 0 w 3641834"/>
                  <a:gd name="connsiteY0" fmla="*/ 914402 h 1836687"/>
                  <a:gd name="connsiteX1" fmla="*/ 898634 w 3641834"/>
                  <a:gd name="connsiteY1" fmla="*/ 2 h 1836687"/>
                  <a:gd name="connsiteX2" fmla="*/ 1813034 w 3641834"/>
                  <a:gd name="connsiteY2" fmla="*/ 922285 h 1836687"/>
                  <a:gd name="connsiteX3" fmla="*/ 2727434 w 3641834"/>
                  <a:gd name="connsiteY3" fmla="*/ 1836685 h 1836687"/>
                  <a:gd name="connsiteX4" fmla="*/ 3641834 w 3641834"/>
                  <a:gd name="connsiteY4" fmla="*/ 914402 h 1836687"/>
                  <a:gd name="connsiteX0" fmla="*/ 0 w 3641834"/>
                  <a:gd name="connsiteY0" fmla="*/ 914402 h 1836687"/>
                  <a:gd name="connsiteX1" fmla="*/ 898634 w 3641834"/>
                  <a:gd name="connsiteY1" fmla="*/ 2 h 1836687"/>
                  <a:gd name="connsiteX2" fmla="*/ 1813034 w 3641834"/>
                  <a:gd name="connsiteY2" fmla="*/ 922285 h 1836687"/>
                  <a:gd name="connsiteX3" fmla="*/ 2727434 w 3641834"/>
                  <a:gd name="connsiteY3" fmla="*/ 1836685 h 1836687"/>
                  <a:gd name="connsiteX4" fmla="*/ 3641834 w 3641834"/>
                  <a:gd name="connsiteY4" fmla="*/ 914402 h 1836687"/>
                  <a:gd name="connsiteX0" fmla="*/ 0 w 3641834"/>
                  <a:gd name="connsiteY0" fmla="*/ 914402 h 1836687"/>
                  <a:gd name="connsiteX1" fmla="*/ 898634 w 3641834"/>
                  <a:gd name="connsiteY1" fmla="*/ 2 h 1836687"/>
                  <a:gd name="connsiteX2" fmla="*/ 1813034 w 3641834"/>
                  <a:gd name="connsiteY2" fmla="*/ 922285 h 1836687"/>
                  <a:gd name="connsiteX3" fmla="*/ 2727434 w 3641834"/>
                  <a:gd name="connsiteY3" fmla="*/ 1836685 h 1836687"/>
                  <a:gd name="connsiteX4" fmla="*/ 3641834 w 3641834"/>
                  <a:gd name="connsiteY4" fmla="*/ 914402 h 1836687"/>
                  <a:gd name="connsiteX0" fmla="*/ 1 w 2743201"/>
                  <a:gd name="connsiteY0" fmla="*/ 0 h 1836685"/>
                  <a:gd name="connsiteX1" fmla="*/ 914401 w 2743201"/>
                  <a:gd name="connsiteY1" fmla="*/ 922283 h 1836685"/>
                  <a:gd name="connsiteX2" fmla="*/ 1828801 w 2743201"/>
                  <a:gd name="connsiteY2" fmla="*/ 1836683 h 1836685"/>
                  <a:gd name="connsiteX3" fmla="*/ 2743201 w 2743201"/>
                  <a:gd name="connsiteY3" fmla="*/ 914400 h 1836685"/>
                  <a:gd name="connsiteX0" fmla="*/ 1 w 2743201"/>
                  <a:gd name="connsiteY0" fmla="*/ 0 h 1837326"/>
                  <a:gd name="connsiteX1" fmla="*/ 914401 w 2743201"/>
                  <a:gd name="connsiteY1" fmla="*/ 922283 h 1837326"/>
                  <a:gd name="connsiteX2" fmla="*/ 1828801 w 2743201"/>
                  <a:gd name="connsiteY2" fmla="*/ 1836683 h 1837326"/>
                  <a:gd name="connsiteX3" fmla="*/ 2636886 w 2743201"/>
                  <a:gd name="connsiteY3" fmla="*/ 1064960 h 1837326"/>
                  <a:gd name="connsiteX4" fmla="*/ 2743201 w 2743201"/>
                  <a:gd name="connsiteY4" fmla="*/ 914400 h 1837326"/>
                  <a:gd name="connsiteX0" fmla="*/ 1 w 3644956"/>
                  <a:gd name="connsiteY0" fmla="*/ 30696 h 1868022"/>
                  <a:gd name="connsiteX1" fmla="*/ 914401 w 3644956"/>
                  <a:gd name="connsiteY1" fmla="*/ 952979 h 1868022"/>
                  <a:gd name="connsiteX2" fmla="*/ 1828801 w 3644956"/>
                  <a:gd name="connsiteY2" fmla="*/ 1867379 h 1868022"/>
                  <a:gd name="connsiteX3" fmla="*/ 2636886 w 3644956"/>
                  <a:gd name="connsiteY3" fmla="*/ 1095656 h 1868022"/>
                  <a:gd name="connsiteX4" fmla="*/ 3644956 w 3644956"/>
                  <a:gd name="connsiteY4" fmla="*/ 0 h 1868022"/>
                  <a:gd name="connsiteX0" fmla="*/ 1 w 3644956"/>
                  <a:gd name="connsiteY0" fmla="*/ 30696 h 1867383"/>
                  <a:gd name="connsiteX1" fmla="*/ 914401 w 3644956"/>
                  <a:gd name="connsiteY1" fmla="*/ 952979 h 1867383"/>
                  <a:gd name="connsiteX2" fmla="*/ 1828801 w 3644956"/>
                  <a:gd name="connsiteY2" fmla="*/ 1867379 h 1867383"/>
                  <a:gd name="connsiteX3" fmla="*/ 2719942 w 3644956"/>
                  <a:gd name="connsiteY3" fmla="*/ 967156 h 1867383"/>
                  <a:gd name="connsiteX4" fmla="*/ 3644956 w 3644956"/>
                  <a:gd name="connsiteY4" fmla="*/ 0 h 1867383"/>
                  <a:gd name="connsiteX0" fmla="*/ 1 w 3644956"/>
                  <a:gd name="connsiteY0" fmla="*/ 30696 h 1867385"/>
                  <a:gd name="connsiteX1" fmla="*/ 914401 w 3644956"/>
                  <a:gd name="connsiteY1" fmla="*/ 952979 h 1867385"/>
                  <a:gd name="connsiteX2" fmla="*/ 1828801 w 3644956"/>
                  <a:gd name="connsiteY2" fmla="*/ 1867379 h 1867385"/>
                  <a:gd name="connsiteX3" fmla="*/ 2719942 w 3644956"/>
                  <a:gd name="connsiteY3" fmla="*/ 967156 h 1867385"/>
                  <a:gd name="connsiteX4" fmla="*/ 3644956 w 3644956"/>
                  <a:gd name="connsiteY4" fmla="*/ 0 h 1867385"/>
                  <a:gd name="connsiteX0" fmla="*/ 1 w 3644956"/>
                  <a:gd name="connsiteY0" fmla="*/ 30696 h 1867383"/>
                  <a:gd name="connsiteX1" fmla="*/ 914401 w 3644956"/>
                  <a:gd name="connsiteY1" fmla="*/ 952979 h 1867383"/>
                  <a:gd name="connsiteX2" fmla="*/ 1828801 w 3644956"/>
                  <a:gd name="connsiteY2" fmla="*/ 1867379 h 1867383"/>
                  <a:gd name="connsiteX3" fmla="*/ 2719942 w 3644956"/>
                  <a:gd name="connsiteY3" fmla="*/ 967156 h 1867383"/>
                  <a:gd name="connsiteX4" fmla="*/ 3644956 w 3644956"/>
                  <a:gd name="connsiteY4" fmla="*/ 0 h 1867383"/>
                  <a:gd name="connsiteX0" fmla="*/ 1 w 3644956"/>
                  <a:gd name="connsiteY0" fmla="*/ 30755 h 1867444"/>
                  <a:gd name="connsiteX1" fmla="*/ 914401 w 3644956"/>
                  <a:gd name="connsiteY1" fmla="*/ 953038 h 1867444"/>
                  <a:gd name="connsiteX2" fmla="*/ 1828801 w 3644956"/>
                  <a:gd name="connsiteY2" fmla="*/ 1867438 h 1867444"/>
                  <a:gd name="connsiteX3" fmla="*/ 2719942 w 3644956"/>
                  <a:gd name="connsiteY3" fmla="*/ 967215 h 1867444"/>
                  <a:gd name="connsiteX4" fmla="*/ 3644956 w 3644956"/>
                  <a:gd name="connsiteY4" fmla="*/ 59 h 1867444"/>
                  <a:gd name="connsiteX0" fmla="*/ 1 w 3621226"/>
                  <a:gd name="connsiteY0" fmla="*/ 1742 h 1838429"/>
                  <a:gd name="connsiteX1" fmla="*/ 914401 w 3621226"/>
                  <a:gd name="connsiteY1" fmla="*/ 924025 h 1838429"/>
                  <a:gd name="connsiteX2" fmla="*/ 1828801 w 3621226"/>
                  <a:gd name="connsiteY2" fmla="*/ 1838425 h 1838429"/>
                  <a:gd name="connsiteX3" fmla="*/ 2719942 w 3621226"/>
                  <a:gd name="connsiteY3" fmla="*/ 938202 h 1838429"/>
                  <a:gd name="connsiteX4" fmla="*/ 3621226 w 3621226"/>
                  <a:gd name="connsiteY4" fmla="*/ 63 h 1838429"/>
                  <a:gd name="connsiteX0" fmla="*/ 1 w 3621226"/>
                  <a:gd name="connsiteY0" fmla="*/ 1679 h 1838368"/>
                  <a:gd name="connsiteX1" fmla="*/ 914401 w 3621226"/>
                  <a:gd name="connsiteY1" fmla="*/ 923962 h 1838368"/>
                  <a:gd name="connsiteX2" fmla="*/ 1828801 w 3621226"/>
                  <a:gd name="connsiteY2" fmla="*/ 1838362 h 1838368"/>
                  <a:gd name="connsiteX3" fmla="*/ 2719942 w 3621226"/>
                  <a:gd name="connsiteY3" fmla="*/ 938139 h 1838368"/>
                  <a:gd name="connsiteX4" fmla="*/ 3621226 w 3621226"/>
                  <a:gd name="connsiteY4" fmla="*/ 0 h 1838368"/>
                  <a:gd name="connsiteX0" fmla="*/ 1 w 3621226"/>
                  <a:gd name="connsiteY0" fmla="*/ 1679 h 1838366"/>
                  <a:gd name="connsiteX1" fmla="*/ 914401 w 3621226"/>
                  <a:gd name="connsiteY1" fmla="*/ 923962 h 1838366"/>
                  <a:gd name="connsiteX2" fmla="*/ 1828801 w 3621226"/>
                  <a:gd name="connsiteY2" fmla="*/ 1838362 h 1838366"/>
                  <a:gd name="connsiteX3" fmla="*/ 2719942 w 3621226"/>
                  <a:gd name="connsiteY3" fmla="*/ 938139 h 1838366"/>
                  <a:gd name="connsiteX4" fmla="*/ 3621226 w 3621226"/>
                  <a:gd name="connsiteY4" fmla="*/ 0 h 1838366"/>
                  <a:gd name="connsiteX0" fmla="*/ 1 w 3621226"/>
                  <a:gd name="connsiteY0" fmla="*/ 1679 h 1838368"/>
                  <a:gd name="connsiteX1" fmla="*/ 914401 w 3621226"/>
                  <a:gd name="connsiteY1" fmla="*/ 923962 h 1838368"/>
                  <a:gd name="connsiteX2" fmla="*/ 1828801 w 3621226"/>
                  <a:gd name="connsiteY2" fmla="*/ 1838362 h 1838368"/>
                  <a:gd name="connsiteX3" fmla="*/ 2719942 w 3621226"/>
                  <a:gd name="connsiteY3" fmla="*/ 938139 h 1838368"/>
                  <a:gd name="connsiteX4" fmla="*/ 3621226 w 3621226"/>
                  <a:gd name="connsiteY4" fmla="*/ 0 h 1838368"/>
                  <a:gd name="connsiteX0" fmla="*/ 1 w 3621226"/>
                  <a:gd name="connsiteY0" fmla="*/ 1679 h 1838366"/>
                  <a:gd name="connsiteX1" fmla="*/ 914401 w 3621226"/>
                  <a:gd name="connsiteY1" fmla="*/ 923962 h 1838366"/>
                  <a:gd name="connsiteX2" fmla="*/ 1828801 w 3621226"/>
                  <a:gd name="connsiteY2" fmla="*/ 1838362 h 1838366"/>
                  <a:gd name="connsiteX3" fmla="*/ 2719942 w 3621226"/>
                  <a:gd name="connsiteY3" fmla="*/ 938139 h 1838366"/>
                  <a:gd name="connsiteX4" fmla="*/ 3621226 w 3621226"/>
                  <a:gd name="connsiteY4" fmla="*/ 0 h 1838366"/>
                  <a:gd name="connsiteX0" fmla="*/ 1 w 3621226"/>
                  <a:gd name="connsiteY0" fmla="*/ 1679 h 1838368"/>
                  <a:gd name="connsiteX1" fmla="*/ 914401 w 3621226"/>
                  <a:gd name="connsiteY1" fmla="*/ 923962 h 1838368"/>
                  <a:gd name="connsiteX2" fmla="*/ 1828801 w 3621226"/>
                  <a:gd name="connsiteY2" fmla="*/ 1838362 h 1838368"/>
                  <a:gd name="connsiteX3" fmla="*/ 2719942 w 3621226"/>
                  <a:gd name="connsiteY3" fmla="*/ 938139 h 1838368"/>
                  <a:gd name="connsiteX4" fmla="*/ 3621226 w 3621226"/>
                  <a:gd name="connsiteY4" fmla="*/ 0 h 1838368"/>
                  <a:gd name="connsiteX0" fmla="*/ 1 w 3615294"/>
                  <a:gd name="connsiteY0" fmla="*/ 5824 h 1842511"/>
                  <a:gd name="connsiteX1" fmla="*/ 914401 w 3615294"/>
                  <a:gd name="connsiteY1" fmla="*/ 928107 h 1842511"/>
                  <a:gd name="connsiteX2" fmla="*/ 1828801 w 3615294"/>
                  <a:gd name="connsiteY2" fmla="*/ 1842507 h 1842511"/>
                  <a:gd name="connsiteX3" fmla="*/ 2719942 w 3615294"/>
                  <a:gd name="connsiteY3" fmla="*/ 942284 h 1842511"/>
                  <a:gd name="connsiteX4" fmla="*/ 3615294 w 3615294"/>
                  <a:gd name="connsiteY4" fmla="*/ 0 h 184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5294" h="1842511">
                    <a:moveTo>
                      <a:pt x="1" y="5824"/>
                    </a:moveTo>
                    <a:cubicBezTo>
                      <a:pt x="302173" y="7138"/>
                      <a:pt x="914401" y="928107"/>
                      <a:pt x="914401" y="928107"/>
                    </a:cubicBezTo>
                    <a:cubicBezTo>
                      <a:pt x="1211318" y="1328815"/>
                      <a:pt x="1527878" y="1840144"/>
                      <a:pt x="1828801" y="1842507"/>
                    </a:cubicBezTo>
                    <a:cubicBezTo>
                      <a:pt x="2129724" y="1844870"/>
                      <a:pt x="2609070" y="1104289"/>
                      <a:pt x="2719942" y="942284"/>
                    </a:cubicBezTo>
                    <a:cubicBezTo>
                      <a:pt x="2848612" y="776136"/>
                      <a:pt x="3271282" y="221"/>
                      <a:pt x="3615294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rot="10800000">
                <a:off x="5264001" y="2882597"/>
                <a:ext cx="1451121" cy="1058458"/>
              </a:xfrm>
              <a:custGeom>
                <a:avLst/>
                <a:gdLst>
                  <a:gd name="connsiteX0" fmla="*/ 0 w 3641834"/>
                  <a:gd name="connsiteY0" fmla="*/ 914402 h 1836687"/>
                  <a:gd name="connsiteX1" fmla="*/ 898634 w 3641834"/>
                  <a:gd name="connsiteY1" fmla="*/ 2 h 1836687"/>
                  <a:gd name="connsiteX2" fmla="*/ 1813034 w 3641834"/>
                  <a:gd name="connsiteY2" fmla="*/ 922285 h 1836687"/>
                  <a:gd name="connsiteX3" fmla="*/ 2727434 w 3641834"/>
                  <a:gd name="connsiteY3" fmla="*/ 1836685 h 1836687"/>
                  <a:gd name="connsiteX4" fmla="*/ 3641834 w 3641834"/>
                  <a:gd name="connsiteY4" fmla="*/ 914402 h 1836687"/>
                  <a:gd name="connsiteX0" fmla="*/ 0 w 3641834"/>
                  <a:gd name="connsiteY0" fmla="*/ 914402 h 1836687"/>
                  <a:gd name="connsiteX1" fmla="*/ 898634 w 3641834"/>
                  <a:gd name="connsiteY1" fmla="*/ 2 h 1836687"/>
                  <a:gd name="connsiteX2" fmla="*/ 1813034 w 3641834"/>
                  <a:gd name="connsiteY2" fmla="*/ 922285 h 1836687"/>
                  <a:gd name="connsiteX3" fmla="*/ 2727434 w 3641834"/>
                  <a:gd name="connsiteY3" fmla="*/ 1836685 h 1836687"/>
                  <a:gd name="connsiteX4" fmla="*/ 3641834 w 3641834"/>
                  <a:gd name="connsiteY4" fmla="*/ 914402 h 1836687"/>
                  <a:gd name="connsiteX0" fmla="*/ 0 w 3641834"/>
                  <a:gd name="connsiteY0" fmla="*/ 914402 h 1836687"/>
                  <a:gd name="connsiteX1" fmla="*/ 898634 w 3641834"/>
                  <a:gd name="connsiteY1" fmla="*/ 2 h 1836687"/>
                  <a:gd name="connsiteX2" fmla="*/ 1813034 w 3641834"/>
                  <a:gd name="connsiteY2" fmla="*/ 922285 h 1836687"/>
                  <a:gd name="connsiteX3" fmla="*/ 2727434 w 3641834"/>
                  <a:gd name="connsiteY3" fmla="*/ 1836685 h 1836687"/>
                  <a:gd name="connsiteX4" fmla="*/ 3641834 w 3641834"/>
                  <a:gd name="connsiteY4" fmla="*/ 914402 h 1836687"/>
                  <a:gd name="connsiteX0" fmla="*/ 0 w 3641834"/>
                  <a:gd name="connsiteY0" fmla="*/ 914402 h 1836687"/>
                  <a:gd name="connsiteX1" fmla="*/ 898634 w 3641834"/>
                  <a:gd name="connsiteY1" fmla="*/ 2 h 1836687"/>
                  <a:gd name="connsiteX2" fmla="*/ 1813034 w 3641834"/>
                  <a:gd name="connsiteY2" fmla="*/ 922285 h 1836687"/>
                  <a:gd name="connsiteX3" fmla="*/ 2727434 w 3641834"/>
                  <a:gd name="connsiteY3" fmla="*/ 1836685 h 1836687"/>
                  <a:gd name="connsiteX4" fmla="*/ 3641834 w 3641834"/>
                  <a:gd name="connsiteY4" fmla="*/ 914402 h 1836687"/>
                  <a:gd name="connsiteX0" fmla="*/ 1 w 2743201"/>
                  <a:gd name="connsiteY0" fmla="*/ 0 h 1836685"/>
                  <a:gd name="connsiteX1" fmla="*/ 914401 w 2743201"/>
                  <a:gd name="connsiteY1" fmla="*/ 922283 h 1836685"/>
                  <a:gd name="connsiteX2" fmla="*/ 1828801 w 2743201"/>
                  <a:gd name="connsiteY2" fmla="*/ 1836683 h 1836685"/>
                  <a:gd name="connsiteX3" fmla="*/ 2743201 w 2743201"/>
                  <a:gd name="connsiteY3" fmla="*/ 914400 h 1836685"/>
                  <a:gd name="connsiteX0" fmla="*/ 1 w 2743201"/>
                  <a:gd name="connsiteY0" fmla="*/ 0 h 1837326"/>
                  <a:gd name="connsiteX1" fmla="*/ 914401 w 2743201"/>
                  <a:gd name="connsiteY1" fmla="*/ 922283 h 1837326"/>
                  <a:gd name="connsiteX2" fmla="*/ 1828801 w 2743201"/>
                  <a:gd name="connsiteY2" fmla="*/ 1836683 h 1837326"/>
                  <a:gd name="connsiteX3" fmla="*/ 2636886 w 2743201"/>
                  <a:gd name="connsiteY3" fmla="*/ 1064960 h 1837326"/>
                  <a:gd name="connsiteX4" fmla="*/ 2743201 w 2743201"/>
                  <a:gd name="connsiteY4" fmla="*/ 914400 h 1837326"/>
                  <a:gd name="connsiteX0" fmla="*/ 1 w 3644956"/>
                  <a:gd name="connsiteY0" fmla="*/ 30696 h 1868022"/>
                  <a:gd name="connsiteX1" fmla="*/ 914401 w 3644956"/>
                  <a:gd name="connsiteY1" fmla="*/ 952979 h 1868022"/>
                  <a:gd name="connsiteX2" fmla="*/ 1828801 w 3644956"/>
                  <a:gd name="connsiteY2" fmla="*/ 1867379 h 1868022"/>
                  <a:gd name="connsiteX3" fmla="*/ 2636886 w 3644956"/>
                  <a:gd name="connsiteY3" fmla="*/ 1095656 h 1868022"/>
                  <a:gd name="connsiteX4" fmla="*/ 3644956 w 3644956"/>
                  <a:gd name="connsiteY4" fmla="*/ 0 h 1868022"/>
                  <a:gd name="connsiteX0" fmla="*/ 1 w 3644956"/>
                  <a:gd name="connsiteY0" fmla="*/ 30696 h 1867383"/>
                  <a:gd name="connsiteX1" fmla="*/ 914401 w 3644956"/>
                  <a:gd name="connsiteY1" fmla="*/ 952979 h 1867383"/>
                  <a:gd name="connsiteX2" fmla="*/ 1828801 w 3644956"/>
                  <a:gd name="connsiteY2" fmla="*/ 1867379 h 1867383"/>
                  <a:gd name="connsiteX3" fmla="*/ 2719942 w 3644956"/>
                  <a:gd name="connsiteY3" fmla="*/ 967156 h 1867383"/>
                  <a:gd name="connsiteX4" fmla="*/ 3644956 w 3644956"/>
                  <a:gd name="connsiteY4" fmla="*/ 0 h 1867383"/>
                  <a:gd name="connsiteX0" fmla="*/ 1 w 3644956"/>
                  <a:gd name="connsiteY0" fmla="*/ 30696 h 1867385"/>
                  <a:gd name="connsiteX1" fmla="*/ 914401 w 3644956"/>
                  <a:gd name="connsiteY1" fmla="*/ 952979 h 1867385"/>
                  <a:gd name="connsiteX2" fmla="*/ 1828801 w 3644956"/>
                  <a:gd name="connsiteY2" fmla="*/ 1867379 h 1867385"/>
                  <a:gd name="connsiteX3" fmla="*/ 2719942 w 3644956"/>
                  <a:gd name="connsiteY3" fmla="*/ 967156 h 1867385"/>
                  <a:gd name="connsiteX4" fmla="*/ 3644956 w 3644956"/>
                  <a:gd name="connsiteY4" fmla="*/ 0 h 1867385"/>
                  <a:gd name="connsiteX0" fmla="*/ 1 w 3644956"/>
                  <a:gd name="connsiteY0" fmla="*/ 30696 h 1867383"/>
                  <a:gd name="connsiteX1" fmla="*/ 914401 w 3644956"/>
                  <a:gd name="connsiteY1" fmla="*/ 952979 h 1867383"/>
                  <a:gd name="connsiteX2" fmla="*/ 1828801 w 3644956"/>
                  <a:gd name="connsiteY2" fmla="*/ 1867379 h 1867383"/>
                  <a:gd name="connsiteX3" fmla="*/ 2719942 w 3644956"/>
                  <a:gd name="connsiteY3" fmla="*/ 967156 h 1867383"/>
                  <a:gd name="connsiteX4" fmla="*/ 3644956 w 3644956"/>
                  <a:gd name="connsiteY4" fmla="*/ 0 h 1867383"/>
                  <a:gd name="connsiteX0" fmla="*/ 1 w 3644956"/>
                  <a:gd name="connsiteY0" fmla="*/ 30755 h 1867444"/>
                  <a:gd name="connsiteX1" fmla="*/ 914401 w 3644956"/>
                  <a:gd name="connsiteY1" fmla="*/ 953038 h 1867444"/>
                  <a:gd name="connsiteX2" fmla="*/ 1828801 w 3644956"/>
                  <a:gd name="connsiteY2" fmla="*/ 1867438 h 1867444"/>
                  <a:gd name="connsiteX3" fmla="*/ 2719942 w 3644956"/>
                  <a:gd name="connsiteY3" fmla="*/ 967215 h 1867444"/>
                  <a:gd name="connsiteX4" fmla="*/ 3644956 w 3644956"/>
                  <a:gd name="connsiteY4" fmla="*/ 59 h 1867444"/>
                  <a:gd name="connsiteX0" fmla="*/ 1 w 3621226"/>
                  <a:gd name="connsiteY0" fmla="*/ 1742 h 1838429"/>
                  <a:gd name="connsiteX1" fmla="*/ 914401 w 3621226"/>
                  <a:gd name="connsiteY1" fmla="*/ 924025 h 1838429"/>
                  <a:gd name="connsiteX2" fmla="*/ 1828801 w 3621226"/>
                  <a:gd name="connsiteY2" fmla="*/ 1838425 h 1838429"/>
                  <a:gd name="connsiteX3" fmla="*/ 2719942 w 3621226"/>
                  <a:gd name="connsiteY3" fmla="*/ 938202 h 1838429"/>
                  <a:gd name="connsiteX4" fmla="*/ 3621226 w 3621226"/>
                  <a:gd name="connsiteY4" fmla="*/ 63 h 1838429"/>
                  <a:gd name="connsiteX0" fmla="*/ 1 w 3621226"/>
                  <a:gd name="connsiteY0" fmla="*/ 1679 h 1838368"/>
                  <a:gd name="connsiteX1" fmla="*/ 914401 w 3621226"/>
                  <a:gd name="connsiteY1" fmla="*/ 923962 h 1838368"/>
                  <a:gd name="connsiteX2" fmla="*/ 1828801 w 3621226"/>
                  <a:gd name="connsiteY2" fmla="*/ 1838362 h 1838368"/>
                  <a:gd name="connsiteX3" fmla="*/ 2719942 w 3621226"/>
                  <a:gd name="connsiteY3" fmla="*/ 938139 h 1838368"/>
                  <a:gd name="connsiteX4" fmla="*/ 3621226 w 3621226"/>
                  <a:gd name="connsiteY4" fmla="*/ 0 h 1838368"/>
                  <a:gd name="connsiteX0" fmla="*/ 1 w 3621226"/>
                  <a:gd name="connsiteY0" fmla="*/ 1679 h 1838366"/>
                  <a:gd name="connsiteX1" fmla="*/ 914401 w 3621226"/>
                  <a:gd name="connsiteY1" fmla="*/ 923962 h 1838366"/>
                  <a:gd name="connsiteX2" fmla="*/ 1828801 w 3621226"/>
                  <a:gd name="connsiteY2" fmla="*/ 1838362 h 1838366"/>
                  <a:gd name="connsiteX3" fmla="*/ 2719942 w 3621226"/>
                  <a:gd name="connsiteY3" fmla="*/ 938139 h 1838366"/>
                  <a:gd name="connsiteX4" fmla="*/ 3621226 w 3621226"/>
                  <a:gd name="connsiteY4" fmla="*/ 0 h 1838366"/>
                  <a:gd name="connsiteX0" fmla="*/ 1 w 3621226"/>
                  <a:gd name="connsiteY0" fmla="*/ 1679 h 1838368"/>
                  <a:gd name="connsiteX1" fmla="*/ 914401 w 3621226"/>
                  <a:gd name="connsiteY1" fmla="*/ 923962 h 1838368"/>
                  <a:gd name="connsiteX2" fmla="*/ 1828801 w 3621226"/>
                  <a:gd name="connsiteY2" fmla="*/ 1838362 h 1838368"/>
                  <a:gd name="connsiteX3" fmla="*/ 2719942 w 3621226"/>
                  <a:gd name="connsiteY3" fmla="*/ 938139 h 1838368"/>
                  <a:gd name="connsiteX4" fmla="*/ 3621226 w 3621226"/>
                  <a:gd name="connsiteY4" fmla="*/ 0 h 1838368"/>
                  <a:gd name="connsiteX0" fmla="*/ 1 w 3621226"/>
                  <a:gd name="connsiteY0" fmla="*/ 1679 h 1838366"/>
                  <a:gd name="connsiteX1" fmla="*/ 914401 w 3621226"/>
                  <a:gd name="connsiteY1" fmla="*/ 923962 h 1838366"/>
                  <a:gd name="connsiteX2" fmla="*/ 1828801 w 3621226"/>
                  <a:gd name="connsiteY2" fmla="*/ 1838362 h 1838366"/>
                  <a:gd name="connsiteX3" fmla="*/ 2719942 w 3621226"/>
                  <a:gd name="connsiteY3" fmla="*/ 938139 h 1838366"/>
                  <a:gd name="connsiteX4" fmla="*/ 3621226 w 3621226"/>
                  <a:gd name="connsiteY4" fmla="*/ 0 h 1838366"/>
                  <a:gd name="connsiteX0" fmla="*/ 1 w 3621226"/>
                  <a:gd name="connsiteY0" fmla="*/ 1679 h 1838368"/>
                  <a:gd name="connsiteX1" fmla="*/ 914401 w 3621226"/>
                  <a:gd name="connsiteY1" fmla="*/ 923962 h 1838368"/>
                  <a:gd name="connsiteX2" fmla="*/ 1828801 w 3621226"/>
                  <a:gd name="connsiteY2" fmla="*/ 1838362 h 1838368"/>
                  <a:gd name="connsiteX3" fmla="*/ 2719942 w 3621226"/>
                  <a:gd name="connsiteY3" fmla="*/ 938139 h 1838368"/>
                  <a:gd name="connsiteX4" fmla="*/ 3621226 w 3621226"/>
                  <a:gd name="connsiteY4" fmla="*/ 0 h 1838368"/>
                  <a:gd name="connsiteX0" fmla="*/ 1 w 3615294"/>
                  <a:gd name="connsiteY0" fmla="*/ 5824 h 1842511"/>
                  <a:gd name="connsiteX1" fmla="*/ 914401 w 3615294"/>
                  <a:gd name="connsiteY1" fmla="*/ 928107 h 1842511"/>
                  <a:gd name="connsiteX2" fmla="*/ 1828801 w 3615294"/>
                  <a:gd name="connsiteY2" fmla="*/ 1842507 h 1842511"/>
                  <a:gd name="connsiteX3" fmla="*/ 2719942 w 3615294"/>
                  <a:gd name="connsiteY3" fmla="*/ 942284 h 1842511"/>
                  <a:gd name="connsiteX4" fmla="*/ 3615294 w 3615294"/>
                  <a:gd name="connsiteY4" fmla="*/ 0 h 184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5294" h="1842511">
                    <a:moveTo>
                      <a:pt x="1" y="5824"/>
                    </a:moveTo>
                    <a:cubicBezTo>
                      <a:pt x="302173" y="7138"/>
                      <a:pt x="914401" y="928107"/>
                      <a:pt x="914401" y="928107"/>
                    </a:cubicBezTo>
                    <a:cubicBezTo>
                      <a:pt x="1211318" y="1328815"/>
                      <a:pt x="1527878" y="1840144"/>
                      <a:pt x="1828801" y="1842507"/>
                    </a:cubicBezTo>
                    <a:cubicBezTo>
                      <a:pt x="2129724" y="1844870"/>
                      <a:pt x="2609070" y="1104289"/>
                      <a:pt x="2719942" y="942284"/>
                    </a:cubicBezTo>
                    <a:cubicBezTo>
                      <a:pt x="2848612" y="776136"/>
                      <a:pt x="3271282" y="221"/>
                      <a:pt x="3615294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6722987" y="2882597"/>
                <a:ext cx="1451121" cy="1058458"/>
              </a:xfrm>
              <a:custGeom>
                <a:avLst/>
                <a:gdLst>
                  <a:gd name="connsiteX0" fmla="*/ 0 w 3641834"/>
                  <a:gd name="connsiteY0" fmla="*/ 914402 h 1836687"/>
                  <a:gd name="connsiteX1" fmla="*/ 898634 w 3641834"/>
                  <a:gd name="connsiteY1" fmla="*/ 2 h 1836687"/>
                  <a:gd name="connsiteX2" fmla="*/ 1813034 w 3641834"/>
                  <a:gd name="connsiteY2" fmla="*/ 922285 h 1836687"/>
                  <a:gd name="connsiteX3" fmla="*/ 2727434 w 3641834"/>
                  <a:gd name="connsiteY3" fmla="*/ 1836685 h 1836687"/>
                  <a:gd name="connsiteX4" fmla="*/ 3641834 w 3641834"/>
                  <a:gd name="connsiteY4" fmla="*/ 914402 h 1836687"/>
                  <a:gd name="connsiteX0" fmla="*/ 0 w 3641834"/>
                  <a:gd name="connsiteY0" fmla="*/ 914402 h 1836687"/>
                  <a:gd name="connsiteX1" fmla="*/ 898634 w 3641834"/>
                  <a:gd name="connsiteY1" fmla="*/ 2 h 1836687"/>
                  <a:gd name="connsiteX2" fmla="*/ 1813034 w 3641834"/>
                  <a:gd name="connsiteY2" fmla="*/ 922285 h 1836687"/>
                  <a:gd name="connsiteX3" fmla="*/ 2727434 w 3641834"/>
                  <a:gd name="connsiteY3" fmla="*/ 1836685 h 1836687"/>
                  <a:gd name="connsiteX4" fmla="*/ 3641834 w 3641834"/>
                  <a:gd name="connsiteY4" fmla="*/ 914402 h 1836687"/>
                  <a:gd name="connsiteX0" fmla="*/ 0 w 3641834"/>
                  <a:gd name="connsiteY0" fmla="*/ 914402 h 1836687"/>
                  <a:gd name="connsiteX1" fmla="*/ 898634 w 3641834"/>
                  <a:gd name="connsiteY1" fmla="*/ 2 h 1836687"/>
                  <a:gd name="connsiteX2" fmla="*/ 1813034 w 3641834"/>
                  <a:gd name="connsiteY2" fmla="*/ 922285 h 1836687"/>
                  <a:gd name="connsiteX3" fmla="*/ 2727434 w 3641834"/>
                  <a:gd name="connsiteY3" fmla="*/ 1836685 h 1836687"/>
                  <a:gd name="connsiteX4" fmla="*/ 3641834 w 3641834"/>
                  <a:gd name="connsiteY4" fmla="*/ 914402 h 1836687"/>
                  <a:gd name="connsiteX0" fmla="*/ 0 w 3641834"/>
                  <a:gd name="connsiteY0" fmla="*/ 914402 h 1836687"/>
                  <a:gd name="connsiteX1" fmla="*/ 898634 w 3641834"/>
                  <a:gd name="connsiteY1" fmla="*/ 2 h 1836687"/>
                  <a:gd name="connsiteX2" fmla="*/ 1813034 w 3641834"/>
                  <a:gd name="connsiteY2" fmla="*/ 922285 h 1836687"/>
                  <a:gd name="connsiteX3" fmla="*/ 2727434 w 3641834"/>
                  <a:gd name="connsiteY3" fmla="*/ 1836685 h 1836687"/>
                  <a:gd name="connsiteX4" fmla="*/ 3641834 w 3641834"/>
                  <a:gd name="connsiteY4" fmla="*/ 914402 h 1836687"/>
                  <a:gd name="connsiteX0" fmla="*/ 1 w 2743201"/>
                  <a:gd name="connsiteY0" fmla="*/ 0 h 1836685"/>
                  <a:gd name="connsiteX1" fmla="*/ 914401 w 2743201"/>
                  <a:gd name="connsiteY1" fmla="*/ 922283 h 1836685"/>
                  <a:gd name="connsiteX2" fmla="*/ 1828801 w 2743201"/>
                  <a:gd name="connsiteY2" fmla="*/ 1836683 h 1836685"/>
                  <a:gd name="connsiteX3" fmla="*/ 2743201 w 2743201"/>
                  <a:gd name="connsiteY3" fmla="*/ 914400 h 1836685"/>
                  <a:gd name="connsiteX0" fmla="*/ 1 w 2743201"/>
                  <a:gd name="connsiteY0" fmla="*/ 0 h 1837326"/>
                  <a:gd name="connsiteX1" fmla="*/ 914401 w 2743201"/>
                  <a:gd name="connsiteY1" fmla="*/ 922283 h 1837326"/>
                  <a:gd name="connsiteX2" fmla="*/ 1828801 w 2743201"/>
                  <a:gd name="connsiteY2" fmla="*/ 1836683 h 1837326"/>
                  <a:gd name="connsiteX3" fmla="*/ 2636886 w 2743201"/>
                  <a:gd name="connsiteY3" fmla="*/ 1064960 h 1837326"/>
                  <a:gd name="connsiteX4" fmla="*/ 2743201 w 2743201"/>
                  <a:gd name="connsiteY4" fmla="*/ 914400 h 1837326"/>
                  <a:gd name="connsiteX0" fmla="*/ 1 w 3644956"/>
                  <a:gd name="connsiteY0" fmla="*/ 30696 h 1868022"/>
                  <a:gd name="connsiteX1" fmla="*/ 914401 w 3644956"/>
                  <a:gd name="connsiteY1" fmla="*/ 952979 h 1868022"/>
                  <a:gd name="connsiteX2" fmla="*/ 1828801 w 3644956"/>
                  <a:gd name="connsiteY2" fmla="*/ 1867379 h 1868022"/>
                  <a:gd name="connsiteX3" fmla="*/ 2636886 w 3644956"/>
                  <a:gd name="connsiteY3" fmla="*/ 1095656 h 1868022"/>
                  <a:gd name="connsiteX4" fmla="*/ 3644956 w 3644956"/>
                  <a:gd name="connsiteY4" fmla="*/ 0 h 1868022"/>
                  <a:gd name="connsiteX0" fmla="*/ 1 w 3644956"/>
                  <a:gd name="connsiteY0" fmla="*/ 30696 h 1867383"/>
                  <a:gd name="connsiteX1" fmla="*/ 914401 w 3644956"/>
                  <a:gd name="connsiteY1" fmla="*/ 952979 h 1867383"/>
                  <a:gd name="connsiteX2" fmla="*/ 1828801 w 3644956"/>
                  <a:gd name="connsiteY2" fmla="*/ 1867379 h 1867383"/>
                  <a:gd name="connsiteX3" fmla="*/ 2719942 w 3644956"/>
                  <a:gd name="connsiteY3" fmla="*/ 967156 h 1867383"/>
                  <a:gd name="connsiteX4" fmla="*/ 3644956 w 3644956"/>
                  <a:gd name="connsiteY4" fmla="*/ 0 h 1867383"/>
                  <a:gd name="connsiteX0" fmla="*/ 1 w 3644956"/>
                  <a:gd name="connsiteY0" fmla="*/ 30696 h 1867385"/>
                  <a:gd name="connsiteX1" fmla="*/ 914401 w 3644956"/>
                  <a:gd name="connsiteY1" fmla="*/ 952979 h 1867385"/>
                  <a:gd name="connsiteX2" fmla="*/ 1828801 w 3644956"/>
                  <a:gd name="connsiteY2" fmla="*/ 1867379 h 1867385"/>
                  <a:gd name="connsiteX3" fmla="*/ 2719942 w 3644956"/>
                  <a:gd name="connsiteY3" fmla="*/ 967156 h 1867385"/>
                  <a:gd name="connsiteX4" fmla="*/ 3644956 w 3644956"/>
                  <a:gd name="connsiteY4" fmla="*/ 0 h 1867385"/>
                  <a:gd name="connsiteX0" fmla="*/ 1 w 3644956"/>
                  <a:gd name="connsiteY0" fmla="*/ 30696 h 1867383"/>
                  <a:gd name="connsiteX1" fmla="*/ 914401 w 3644956"/>
                  <a:gd name="connsiteY1" fmla="*/ 952979 h 1867383"/>
                  <a:gd name="connsiteX2" fmla="*/ 1828801 w 3644956"/>
                  <a:gd name="connsiteY2" fmla="*/ 1867379 h 1867383"/>
                  <a:gd name="connsiteX3" fmla="*/ 2719942 w 3644956"/>
                  <a:gd name="connsiteY3" fmla="*/ 967156 h 1867383"/>
                  <a:gd name="connsiteX4" fmla="*/ 3644956 w 3644956"/>
                  <a:gd name="connsiteY4" fmla="*/ 0 h 1867383"/>
                  <a:gd name="connsiteX0" fmla="*/ 1 w 3644956"/>
                  <a:gd name="connsiteY0" fmla="*/ 30755 h 1867444"/>
                  <a:gd name="connsiteX1" fmla="*/ 914401 w 3644956"/>
                  <a:gd name="connsiteY1" fmla="*/ 953038 h 1867444"/>
                  <a:gd name="connsiteX2" fmla="*/ 1828801 w 3644956"/>
                  <a:gd name="connsiteY2" fmla="*/ 1867438 h 1867444"/>
                  <a:gd name="connsiteX3" fmla="*/ 2719942 w 3644956"/>
                  <a:gd name="connsiteY3" fmla="*/ 967215 h 1867444"/>
                  <a:gd name="connsiteX4" fmla="*/ 3644956 w 3644956"/>
                  <a:gd name="connsiteY4" fmla="*/ 59 h 1867444"/>
                  <a:gd name="connsiteX0" fmla="*/ 1 w 3621226"/>
                  <a:gd name="connsiteY0" fmla="*/ 1742 h 1838429"/>
                  <a:gd name="connsiteX1" fmla="*/ 914401 w 3621226"/>
                  <a:gd name="connsiteY1" fmla="*/ 924025 h 1838429"/>
                  <a:gd name="connsiteX2" fmla="*/ 1828801 w 3621226"/>
                  <a:gd name="connsiteY2" fmla="*/ 1838425 h 1838429"/>
                  <a:gd name="connsiteX3" fmla="*/ 2719942 w 3621226"/>
                  <a:gd name="connsiteY3" fmla="*/ 938202 h 1838429"/>
                  <a:gd name="connsiteX4" fmla="*/ 3621226 w 3621226"/>
                  <a:gd name="connsiteY4" fmla="*/ 63 h 1838429"/>
                  <a:gd name="connsiteX0" fmla="*/ 1 w 3621226"/>
                  <a:gd name="connsiteY0" fmla="*/ 1679 h 1838368"/>
                  <a:gd name="connsiteX1" fmla="*/ 914401 w 3621226"/>
                  <a:gd name="connsiteY1" fmla="*/ 923962 h 1838368"/>
                  <a:gd name="connsiteX2" fmla="*/ 1828801 w 3621226"/>
                  <a:gd name="connsiteY2" fmla="*/ 1838362 h 1838368"/>
                  <a:gd name="connsiteX3" fmla="*/ 2719942 w 3621226"/>
                  <a:gd name="connsiteY3" fmla="*/ 938139 h 1838368"/>
                  <a:gd name="connsiteX4" fmla="*/ 3621226 w 3621226"/>
                  <a:gd name="connsiteY4" fmla="*/ 0 h 1838368"/>
                  <a:gd name="connsiteX0" fmla="*/ 1 w 3621226"/>
                  <a:gd name="connsiteY0" fmla="*/ 1679 h 1838366"/>
                  <a:gd name="connsiteX1" fmla="*/ 914401 w 3621226"/>
                  <a:gd name="connsiteY1" fmla="*/ 923962 h 1838366"/>
                  <a:gd name="connsiteX2" fmla="*/ 1828801 w 3621226"/>
                  <a:gd name="connsiteY2" fmla="*/ 1838362 h 1838366"/>
                  <a:gd name="connsiteX3" fmla="*/ 2719942 w 3621226"/>
                  <a:gd name="connsiteY3" fmla="*/ 938139 h 1838366"/>
                  <a:gd name="connsiteX4" fmla="*/ 3621226 w 3621226"/>
                  <a:gd name="connsiteY4" fmla="*/ 0 h 1838366"/>
                  <a:gd name="connsiteX0" fmla="*/ 1 w 3621226"/>
                  <a:gd name="connsiteY0" fmla="*/ 1679 h 1838368"/>
                  <a:gd name="connsiteX1" fmla="*/ 914401 w 3621226"/>
                  <a:gd name="connsiteY1" fmla="*/ 923962 h 1838368"/>
                  <a:gd name="connsiteX2" fmla="*/ 1828801 w 3621226"/>
                  <a:gd name="connsiteY2" fmla="*/ 1838362 h 1838368"/>
                  <a:gd name="connsiteX3" fmla="*/ 2719942 w 3621226"/>
                  <a:gd name="connsiteY3" fmla="*/ 938139 h 1838368"/>
                  <a:gd name="connsiteX4" fmla="*/ 3621226 w 3621226"/>
                  <a:gd name="connsiteY4" fmla="*/ 0 h 1838368"/>
                  <a:gd name="connsiteX0" fmla="*/ 1 w 3621226"/>
                  <a:gd name="connsiteY0" fmla="*/ 1679 h 1838366"/>
                  <a:gd name="connsiteX1" fmla="*/ 914401 w 3621226"/>
                  <a:gd name="connsiteY1" fmla="*/ 923962 h 1838366"/>
                  <a:gd name="connsiteX2" fmla="*/ 1828801 w 3621226"/>
                  <a:gd name="connsiteY2" fmla="*/ 1838362 h 1838366"/>
                  <a:gd name="connsiteX3" fmla="*/ 2719942 w 3621226"/>
                  <a:gd name="connsiteY3" fmla="*/ 938139 h 1838366"/>
                  <a:gd name="connsiteX4" fmla="*/ 3621226 w 3621226"/>
                  <a:gd name="connsiteY4" fmla="*/ 0 h 1838366"/>
                  <a:gd name="connsiteX0" fmla="*/ 1 w 3621226"/>
                  <a:gd name="connsiteY0" fmla="*/ 1679 h 1838368"/>
                  <a:gd name="connsiteX1" fmla="*/ 914401 w 3621226"/>
                  <a:gd name="connsiteY1" fmla="*/ 923962 h 1838368"/>
                  <a:gd name="connsiteX2" fmla="*/ 1828801 w 3621226"/>
                  <a:gd name="connsiteY2" fmla="*/ 1838362 h 1838368"/>
                  <a:gd name="connsiteX3" fmla="*/ 2719942 w 3621226"/>
                  <a:gd name="connsiteY3" fmla="*/ 938139 h 1838368"/>
                  <a:gd name="connsiteX4" fmla="*/ 3621226 w 3621226"/>
                  <a:gd name="connsiteY4" fmla="*/ 0 h 1838368"/>
                  <a:gd name="connsiteX0" fmla="*/ 1 w 3615294"/>
                  <a:gd name="connsiteY0" fmla="*/ 5824 h 1842511"/>
                  <a:gd name="connsiteX1" fmla="*/ 914401 w 3615294"/>
                  <a:gd name="connsiteY1" fmla="*/ 928107 h 1842511"/>
                  <a:gd name="connsiteX2" fmla="*/ 1828801 w 3615294"/>
                  <a:gd name="connsiteY2" fmla="*/ 1842507 h 1842511"/>
                  <a:gd name="connsiteX3" fmla="*/ 2719942 w 3615294"/>
                  <a:gd name="connsiteY3" fmla="*/ 942284 h 1842511"/>
                  <a:gd name="connsiteX4" fmla="*/ 3615294 w 3615294"/>
                  <a:gd name="connsiteY4" fmla="*/ 0 h 184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5294" h="1842511">
                    <a:moveTo>
                      <a:pt x="1" y="5824"/>
                    </a:moveTo>
                    <a:cubicBezTo>
                      <a:pt x="302173" y="7138"/>
                      <a:pt x="914401" y="928107"/>
                      <a:pt x="914401" y="928107"/>
                    </a:cubicBezTo>
                    <a:cubicBezTo>
                      <a:pt x="1211318" y="1328815"/>
                      <a:pt x="1527878" y="1840144"/>
                      <a:pt x="1828801" y="1842507"/>
                    </a:cubicBezTo>
                    <a:cubicBezTo>
                      <a:pt x="2129724" y="1844870"/>
                      <a:pt x="2609070" y="1104289"/>
                      <a:pt x="2719942" y="942284"/>
                    </a:cubicBezTo>
                    <a:cubicBezTo>
                      <a:pt x="2848612" y="776136"/>
                      <a:pt x="3271282" y="221"/>
                      <a:pt x="3615294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stCxn id="53" idx="4"/>
                <a:endCxn id="55" idx="4"/>
              </p:cNvCxnSpPr>
              <p:nvPr/>
            </p:nvCxnSpPr>
            <p:spPr>
              <a:xfrm>
                <a:off x="3807075" y="2889653"/>
                <a:ext cx="4563" cy="1058458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714945" y="2882597"/>
                <a:ext cx="4563" cy="1058458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355954" y="2106307"/>
            <a:ext cx="5873646" cy="1869097"/>
            <a:chOff x="2355954" y="2106307"/>
            <a:chExt cx="5873646" cy="186909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355954" y="2133600"/>
              <a:ext cx="0" cy="18418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800829" y="2133600"/>
              <a:ext cx="0" cy="18418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262759" y="2120595"/>
              <a:ext cx="0" cy="18418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722987" y="2120595"/>
              <a:ext cx="0" cy="18418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229600" y="2106307"/>
              <a:ext cx="0" cy="18418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>
            <a:off x="908154" y="5852627"/>
            <a:ext cx="7321446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460737" y="4524996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Did it shift?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43545" y="4524996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Did it shift?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67449" y="453002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Did it shift?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23215" y="4524996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Did it shift?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946058" y="4756201"/>
            <a:ext cx="128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3399"/>
                </a:solidFill>
              </a:rPr>
              <a:t>How much?</a:t>
            </a:r>
            <a:endParaRPr lang="en-US" i="1" dirty="0">
              <a:solidFill>
                <a:srgbClr val="FF3399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69962" y="4761227"/>
            <a:ext cx="128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3399"/>
                </a:solidFill>
              </a:rPr>
              <a:t>How much?</a:t>
            </a:r>
            <a:endParaRPr lang="en-US" i="1" dirty="0">
              <a:solidFill>
                <a:srgbClr val="FF3399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825728" y="4756201"/>
            <a:ext cx="128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3399"/>
                </a:solidFill>
              </a:rPr>
              <a:t>How much?</a:t>
            </a:r>
            <a:endParaRPr lang="en-US" i="1" dirty="0">
              <a:solidFill>
                <a:srgbClr val="FF3399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08153" y="5313280"/>
            <a:ext cx="7277736" cy="1064810"/>
            <a:chOff x="908153" y="5313280"/>
            <a:chExt cx="7277736" cy="1064810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3797510" y="5313280"/>
              <a:ext cx="2" cy="535763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83"/>
            <p:cNvSpPr/>
            <p:nvPr/>
          </p:nvSpPr>
          <p:spPr>
            <a:xfrm>
              <a:off x="908153" y="5315881"/>
              <a:ext cx="1451121" cy="1058458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1 w 2743201"/>
                <a:gd name="connsiteY0" fmla="*/ 0 h 1836685"/>
                <a:gd name="connsiteX1" fmla="*/ 914401 w 2743201"/>
                <a:gd name="connsiteY1" fmla="*/ 922283 h 1836685"/>
                <a:gd name="connsiteX2" fmla="*/ 1828801 w 2743201"/>
                <a:gd name="connsiteY2" fmla="*/ 1836683 h 1836685"/>
                <a:gd name="connsiteX3" fmla="*/ 2743201 w 2743201"/>
                <a:gd name="connsiteY3" fmla="*/ 914400 h 1836685"/>
                <a:gd name="connsiteX0" fmla="*/ 1 w 2743201"/>
                <a:gd name="connsiteY0" fmla="*/ 0 h 1837326"/>
                <a:gd name="connsiteX1" fmla="*/ 914401 w 2743201"/>
                <a:gd name="connsiteY1" fmla="*/ 922283 h 1837326"/>
                <a:gd name="connsiteX2" fmla="*/ 1828801 w 2743201"/>
                <a:gd name="connsiteY2" fmla="*/ 1836683 h 1837326"/>
                <a:gd name="connsiteX3" fmla="*/ 2636886 w 2743201"/>
                <a:gd name="connsiteY3" fmla="*/ 1064960 h 1837326"/>
                <a:gd name="connsiteX4" fmla="*/ 2743201 w 2743201"/>
                <a:gd name="connsiteY4" fmla="*/ 914400 h 1837326"/>
                <a:gd name="connsiteX0" fmla="*/ 1 w 3644956"/>
                <a:gd name="connsiteY0" fmla="*/ 30696 h 1868022"/>
                <a:gd name="connsiteX1" fmla="*/ 914401 w 3644956"/>
                <a:gd name="connsiteY1" fmla="*/ 952979 h 1868022"/>
                <a:gd name="connsiteX2" fmla="*/ 1828801 w 3644956"/>
                <a:gd name="connsiteY2" fmla="*/ 1867379 h 1868022"/>
                <a:gd name="connsiteX3" fmla="*/ 2636886 w 3644956"/>
                <a:gd name="connsiteY3" fmla="*/ 1095656 h 1868022"/>
                <a:gd name="connsiteX4" fmla="*/ 3644956 w 3644956"/>
                <a:gd name="connsiteY4" fmla="*/ 0 h 1868022"/>
                <a:gd name="connsiteX0" fmla="*/ 1 w 3644956"/>
                <a:gd name="connsiteY0" fmla="*/ 30696 h 1867383"/>
                <a:gd name="connsiteX1" fmla="*/ 914401 w 3644956"/>
                <a:gd name="connsiteY1" fmla="*/ 952979 h 1867383"/>
                <a:gd name="connsiteX2" fmla="*/ 1828801 w 3644956"/>
                <a:gd name="connsiteY2" fmla="*/ 1867379 h 1867383"/>
                <a:gd name="connsiteX3" fmla="*/ 2719942 w 3644956"/>
                <a:gd name="connsiteY3" fmla="*/ 967156 h 1867383"/>
                <a:gd name="connsiteX4" fmla="*/ 3644956 w 3644956"/>
                <a:gd name="connsiteY4" fmla="*/ 0 h 1867383"/>
                <a:gd name="connsiteX0" fmla="*/ 1 w 3644956"/>
                <a:gd name="connsiteY0" fmla="*/ 30696 h 1867385"/>
                <a:gd name="connsiteX1" fmla="*/ 914401 w 3644956"/>
                <a:gd name="connsiteY1" fmla="*/ 952979 h 1867385"/>
                <a:gd name="connsiteX2" fmla="*/ 1828801 w 3644956"/>
                <a:gd name="connsiteY2" fmla="*/ 1867379 h 1867385"/>
                <a:gd name="connsiteX3" fmla="*/ 2719942 w 3644956"/>
                <a:gd name="connsiteY3" fmla="*/ 967156 h 1867385"/>
                <a:gd name="connsiteX4" fmla="*/ 3644956 w 3644956"/>
                <a:gd name="connsiteY4" fmla="*/ 0 h 1867385"/>
                <a:gd name="connsiteX0" fmla="*/ 1 w 3644956"/>
                <a:gd name="connsiteY0" fmla="*/ 30696 h 1867383"/>
                <a:gd name="connsiteX1" fmla="*/ 914401 w 3644956"/>
                <a:gd name="connsiteY1" fmla="*/ 952979 h 1867383"/>
                <a:gd name="connsiteX2" fmla="*/ 1828801 w 3644956"/>
                <a:gd name="connsiteY2" fmla="*/ 1867379 h 1867383"/>
                <a:gd name="connsiteX3" fmla="*/ 2719942 w 3644956"/>
                <a:gd name="connsiteY3" fmla="*/ 967156 h 1867383"/>
                <a:gd name="connsiteX4" fmla="*/ 3644956 w 3644956"/>
                <a:gd name="connsiteY4" fmla="*/ 0 h 1867383"/>
                <a:gd name="connsiteX0" fmla="*/ 1 w 3644956"/>
                <a:gd name="connsiteY0" fmla="*/ 30755 h 1867444"/>
                <a:gd name="connsiteX1" fmla="*/ 914401 w 3644956"/>
                <a:gd name="connsiteY1" fmla="*/ 953038 h 1867444"/>
                <a:gd name="connsiteX2" fmla="*/ 1828801 w 3644956"/>
                <a:gd name="connsiteY2" fmla="*/ 1867438 h 1867444"/>
                <a:gd name="connsiteX3" fmla="*/ 2719942 w 3644956"/>
                <a:gd name="connsiteY3" fmla="*/ 967215 h 1867444"/>
                <a:gd name="connsiteX4" fmla="*/ 3644956 w 3644956"/>
                <a:gd name="connsiteY4" fmla="*/ 59 h 1867444"/>
                <a:gd name="connsiteX0" fmla="*/ 1 w 3621226"/>
                <a:gd name="connsiteY0" fmla="*/ 1742 h 1838429"/>
                <a:gd name="connsiteX1" fmla="*/ 914401 w 3621226"/>
                <a:gd name="connsiteY1" fmla="*/ 924025 h 1838429"/>
                <a:gd name="connsiteX2" fmla="*/ 1828801 w 3621226"/>
                <a:gd name="connsiteY2" fmla="*/ 1838425 h 1838429"/>
                <a:gd name="connsiteX3" fmla="*/ 2719942 w 3621226"/>
                <a:gd name="connsiteY3" fmla="*/ 938202 h 1838429"/>
                <a:gd name="connsiteX4" fmla="*/ 3621226 w 3621226"/>
                <a:gd name="connsiteY4" fmla="*/ 63 h 1838429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21226"/>
                <a:gd name="connsiteY0" fmla="*/ 1679 h 1838366"/>
                <a:gd name="connsiteX1" fmla="*/ 914401 w 3621226"/>
                <a:gd name="connsiteY1" fmla="*/ 923962 h 1838366"/>
                <a:gd name="connsiteX2" fmla="*/ 1828801 w 3621226"/>
                <a:gd name="connsiteY2" fmla="*/ 1838362 h 1838366"/>
                <a:gd name="connsiteX3" fmla="*/ 2719942 w 3621226"/>
                <a:gd name="connsiteY3" fmla="*/ 938139 h 1838366"/>
                <a:gd name="connsiteX4" fmla="*/ 3621226 w 3621226"/>
                <a:gd name="connsiteY4" fmla="*/ 0 h 1838366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21226"/>
                <a:gd name="connsiteY0" fmla="*/ 1679 h 1838366"/>
                <a:gd name="connsiteX1" fmla="*/ 914401 w 3621226"/>
                <a:gd name="connsiteY1" fmla="*/ 923962 h 1838366"/>
                <a:gd name="connsiteX2" fmla="*/ 1828801 w 3621226"/>
                <a:gd name="connsiteY2" fmla="*/ 1838362 h 1838366"/>
                <a:gd name="connsiteX3" fmla="*/ 2719942 w 3621226"/>
                <a:gd name="connsiteY3" fmla="*/ 938139 h 1838366"/>
                <a:gd name="connsiteX4" fmla="*/ 3621226 w 3621226"/>
                <a:gd name="connsiteY4" fmla="*/ 0 h 1838366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15294"/>
                <a:gd name="connsiteY0" fmla="*/ 5824 h 1842511"/>
                <a:gd name="connsiteX1" fmla="*/ 914401 w 3615294"/>
                <a:gd name="connsiteY1" fmla="*/ 928107 h 1842511"/>
                <a:gd name="connsiteX2" fmla="*/ 1828801 w 3615294"/>
                <a:gd name="connsiteY2" fmla="*/ 1842507 h 1842511"/>
                <a:gd name="connsiteX3" fmla="*/ 2719942 w 3615294"/>
                <a:gd name="connsiteY3" fmla="*/ 942284 h 1842511"/>
                <a:gd name="connsiteX4" fmla="*/ 3615294 w 3615294"/>
                <a:gd name="connsiteY4" fmla="*/ 0 h 184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294" h="1842511">
                  <a:moveTo>
                    <a:pt x="1" y="5824"/>
                  </a:moveTo>
                  <a:cubicBezTo>
                    <a:pt x="302173" y="7138"/>
                    <a:pt x="914401" y="928107"/>
                    <a:pt x="914401" y="928107"/>
                  </a:cubicBezTo>
                  <a:cubicBezTo>
                    <a:pt x="1211318" y="1328815"/>
                    <a:pt x="1527878" y="1840144"/>
                    <a:pt x="1828801" y="1842507"/>
                  </a:cubicBezTo>
                  <a:cubicBezTo>
                    <a:pt x="2129724" y="1844870"/>
                    <a:pt x="2609070" y="1104289"/>
                    <a:pt x="2719942" y="942284"/>
                  </a:cubicBezTo>
                  <a:cubicBezTo>
                    <a:pt x="2848612" y="776136"/>
                    <a:pt x="3271282" y="221"/>
                    <a:pt x="3615294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355954" y="5313280"/>
              <a:ext cx="1451121" cy="1058458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1 w 2743201"/>
                <a:gd name="connsiteY0" fmla="*/ 0 h 1836685"/>
                <a:gd name="connsiteX1" fmla="*/ 914401 w 2743201"/>
                <a:gd name="connsiteY1" fmla="*/ 922283 h 1836685"/>
                <a:gd name="connsiteX2" fmla="*/ 1828801 w 2743201"/>
                <a:gd name="connsiteY2" fmla="*/ 1836683 h 1836685"/>
                <a:gd name="connsiteX3" fmla="*/ 2743201 w 2743201"/>
                <a:gd name="connsiteY3" fmla="*/ 914400 h 1836685"/>
                <a:gd name="connsiteX0" fmla="*/ 1 w 2743201"/>
                <a:gd name="connsiteY0" fmla="*/ 0 h 1837326"/>
                <a:gd name="connsiteX1" fmla="*/ 914401 w 2743201"/>
                <a:gd name="connsiteY1" fmla="*/ 922283 h 1837326"/>
                <a:gd name="connsiteX2" fmla="*/ 1828801 w 2743201"/>
                <a:gd name="connsiteY2" fmla="*/ 1836683 h 1837326"/>
                <a:gd name="connsiteX3" fmla="*/ 2636886 w 2743201"/>
                <a:gd name="connsiteY3" fmla="*/ 1064960 h 1837326"/>
                <a:gd name="connsiteX4" fmla="*/ 2743201 w 2743201"/>
                <a:gd name="connsiteY4" fmla="*/ 914400 h 1837326"/>
                <a:gd name="connsiteX0" fmla="*/ 1 w 3644956"/>
                <a:gd name="connsiteY0" fmla="*/ 30696 h 1868022"/>
                <a:gd name="connsiteX1" fmla="*/ 914401 w 3644956"/>
                <a:gd name="connsiteY1" fmla="*/ 952979 h 1868022"/>
                <a:gd name="connsiteX2" fmla="*/ 1828801 w 3644956"/>
                <a:gd name="connsiteY2" fmla="*/ 1867379 h 1868022"/>
                <a:gd name="connsiteX3" fmla="*/ 2636886 w 3644956"/>
                <a:gd name="connsiteY3" fmla="*/ 1095656 h 1868022"/>
                <a:gd name="connsiteX4" fmla="*/ 3644956 w 3644956"/>
                <a:gd name="connsiteY4" fmla="*/ 0 h 1868022"/>
                <a:gd name="connsiteX0" fmla="*/ 1 w 3644956"/>
                <a:gd name="connsiteY0" fmla="*/ 30696 h 1867383"/>
                <a:gd name="connsiteX1" fmla="*/ 914401 w 3644956"/>
                <a:gd name="connsiteY1" fmla="*/ 952979 h 1867383"/>
                <a:gd name="connsiteX2" fmla="*/ 1828801 w 3644956"/>
                <a:gd name="connsiteY2" fmla="*/ 1867379 h 1867383"/>
                <a:gd name="connsiteX3" fmla="*/ 2719942 w 3644956"/>
                <a:gd name="connsiteY3" fmla="*/ 967156 h 1867383"/>
                <a:gd name="connsiteX4" fmla="*/ 3644956 w 3644956"/>
                <a:gd name="connsiteY4" fmla="*/ 0 h 1867383"/>
                <a:gd name="connsiteX0" fmla="*/ 1 w 3644956"/>
                <a:gd name="connsiteY0" fmla="*/ 30696 h 1867385"/>
                <a:gd name="connsiteX1" fmla="*/ 914401 w 3644956"/>
                <a:gd name="connsiteY1" fmla="*/ 952979 h 1867385"/>
                <a:gd name="connsiteX2" fmla="*/ 1828801 w 3644956"/>
                <a:gd name="connsiteY2" fmla="*/ 1867379 h 1867385"/>
                <a:gd name="connsiteX3" fmla="*/ 2719942 w 3644956"/>
                <a:gd name="connsiteY3" fmla="*/ 967156 h 1867385"/>
                <a:gd name="connsiteX4" fmla="*/ 3644956 w 3644956"/>
                <a:gd name="connsiteY4" fmla="*/ 0 h 1867385"/>
                <a:gd name="connsiteX0" fmla="*/ 1 w 3644956"/>
                <a:gd name="connsiteY0" fmla="*/ 30696 h 1867383"/>
                <a:gd name="connsiteX1" fmla="*/ 914401 w 3644956"/>
                <a:gd name="connsiteY1" fmla="*/ 952979 h 1867383"/>
                <a:gd name="connsiteX2" fmla="*/ 1828801 w 3644956"/>
                <a:gd name="connsiteY2" fmla="*/ 1867379 h 1867383"/>
                <a:gd name="connsiteX3" fmla="*/ 2719942 w 3644956"/>
                <a:gd name="connsiteY3" fmla="*/ 967156 h 1867383"/>
                <a:gd name="connsiteX4" fmla="*/ 3644956 w 3644956"/>
                <a:gd name="connsiteY4" fmla="*/ 0 h 1867383"/>
                <a:gd name="connsiteX0" fmla="*/ 1 w 3644956"/>
                <a:gd name="connsiteY0" fmla="*/ 30755 h 1867444"/>
                <a:gd name="connsiteX1" fmla="*/ 914401 w 3644956"/>
                <a:gd name="connsiteY1" fmla="*/ 953038 h 1867444"/>
                <a:gd name="connsiteX2" fmla="*/ 1828801 w 3644956"/>
                <a:gd name="connsiteY2" fmla="*/ 1867438 h 1867444"/>
                <a:gd name="connsiteX3" fmla="*/ 2719942 w 3644956"/>
                <a:gd name="connsiteY3" fmla="*/ 967215 h 1867444"/>
                <a:gd name="connsiteX4" fmla="*/ 3644956 w 3644956"/>
                <a:gd name="connsiteY4" fmla="*/ 59 h 1867444"/>
                <a:gd name="connsiteX0" fmla="*/ 1 w 3621226"/>
                <a:gd name="connsiteY0" fmla="*/ 1742 h 1838429"/>
                <a:gd name="connsiteX1" fmla="*/ 914401 w 3621226"/>
                <a:gd name="connsiteY1" fmla="*/ 924025 h 1838429"/>
                <a:gd name="connsiteX2" fmla="*/ 1828801 w 3621226"/>
                <a:gd name="connsiteY2" fmla="*/ 1838425 h 1838429"/>
                <a:gd name="connsiteX3" fmla="*/ 2719942 w 3621226"/>
                <a:gd name="connsiteY3" fmla="*/ 938202 h 1838429"/>
                <a:gd name="connsiteX4" fmla="*/ 3621226 w 3621226"/>
                <a:gd name="connsiteY4" fmla="*/ 63 h 1838429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21226"/>
                <a:gd name="connsiteY0" fmla="*/ 1679 h 1838366"/>
                <a:gd name="connsiteX1" fmla="*/ 914401 w 3621226"/>
                <a:gd name="connsiteY1" fmla="*/ 923962 h 1838366"/>
                <a:gd name="connsiteX2" fmla="*/ 1828801 w 3621226"/>
                <a:gd name="connsiteY2" fmla="*/ 1838362 h 1838366"/>
                <a:gd name="connsiteX3" fmla="*/ 2719942 w 3621226"/>
                <a:gd name="connsiteY3" fmla="*/ 938139 h 1838366"/>
                <a:gd name="connsiteX4" fmla="*/ 3621226 w 3621226"/>
                <a:gd name="connsiteY4" fmla="*/ 0 h 1838366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21226"/>
                <a:gd name="connsiteY0" fmla="*/ 1679 h 1838366"/>
                <a:gd name="connsiteX1" fmla="*/ 914401 w 3621226"/>
                <a:gd name="connsiteY1" fmla="*/ 923962 h 1838366"/>
                <a:gd name="connsiteX2" fmla="*/ 1828801 w 3621226"/>
                <a:gd name="connsiteY2" fmla="*/ 1838362 h 1838366"/>
                <a:gd name="connsiteX3" fmla="*/ 2719942 w 3621226"/>
                <a:gd name="connsiteY3" fmla="*/ 938139 h 1838366"/>
                <a:gd name="connsiteX4" fmla="*/ 3621226 w 3621226"/>
                <a:gd name="connsiteY4" fmla="*/ 0 h 1838366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15294"/>
                <a:gd name="connsiteY0" fmla="*/ 5824 h 1842511"/>
                <a:gd name="connsiteX1" fmla="*/ 914401 w 3615294"/>
                <a:gd name="connsiteY1" fmla="*/ 928107 h 1842511"/>
                <a:gd name="connsiteX2" fmla="*/ 1828801 w 3615294"/>
                <a:gd name="connsiteY2" fmla="*/ 1842507 h 1842511"/>
                <a:gd name="connsiteX3" fmla="*/ 2719942 w 3615294"/>
                <a:gd name="connsiteY3" fmla="*/ 942284 h 1842511"/>
                <a:gd name="connsiteX4" fmla="*/ 3615294 w 3615294"/>
                <a:gd name="connsiteY4" fmla="*/ 0 h 184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294" h="1842511">
                  <a:moveTo>
                    <a:pt x="1" y="5824"/>
                  </a:moveTo>
                  <a:cubicBezTo>
                    <a:pt x="302173" y="7138"/>
                    <a:pt x="914401" y="928107"/>
                    <a:pt x="914401" y="928107"/>
                  </a:cubicBezTo>
                  <a:cubicBezTo>
                    <a:pt x="1211318" y="1328815"/>
                    <a:pt x="1527878" y="1840144"/>
                    <a:pt x="1828801" y="1842507"/>
                  </a:cubicBezTo>
                  <a:cubicBezTo>
                    <a:pt x="2129724" y="1844870"/>
                    <a:pt x="2609070" y="1104289"/>
                    <a:pt x="2719942" y="942284"/>
                  </a:cubicBezTo>
                  <a:cubicBezTo>
                    <a:pt x="2848612" y="776136"/>
                    <a:pt x="3271282" y="221"/>
                    <a:pt x="3615294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 rot="10800000">
              <a:off x="3803651" y="5322806"/>
              <a:ext cx="1460294" cy="1055283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1 w 2743201"/>
                <a:gd name="connsiteY0" fmla="*/ 0 h 1836685"/>
                <a:gd name="connsiteX1" fmla="*/ 914401 w 2743201"/>
                <a:gd name="connsiteY1" fmla="*/ 922283 h 1836685"/>
                <a:gd name="connsiteX2" fmla="*/ 1828801 w 2743201"/>
                <a:gd name="connsiteY2" fmla="*/ 1836683 h 1836685"/>
                <a:gd name="connsiteX3" fmla="*/ 2743201 w 2743201"/>
                <a:gd name="connsiteY3" fmla="*/ 914400 h 1836685"/>
                <a:gd name="connsiteX0" fmla="*/ 1 w 2743201"/>
                <a:gd name="connsiteY0" fmla="*/ 0 h 1837326"/>
                <a:gd name="connsiteX1" fmla="*/ 914401 w 2743201"/>
                <a:gd name="connsiteY1" fmla="*/ 922283 h 1837326"/>
                <a:gd name="connsiteX2" fmla="*/ 1828801 w 2743201"/>
                <a:gd name="connsiteY2" fmla="*/ 1836683 h 1837326"/>
                <a:gd name="connsiteX3" fmla="*/ 2636886 w 2743201"/>
                <a:gd name="connsiteY3" fmla="*/ 1064960 h 1837326"/>
                <a:gd name="connsiteX4" fmla="*/ 2743201 w 2743201"/>
                <a:gd name="connsiteY4" fmla="*/ 914400 h 1837326"/>
                <a:gd name="connsiteX0" fmla="*/ 1 w 3644956"/>
                <a:gd name="connsiteY0" fmla="*/ 30696 h 1868022"/>
                <a:gd name="connsiteX1" fmla="*/ 914401 w 3644956"/>
                <a:gd name="connsiteY1" fmla="*/ 952979 h 1868022"/>
                <a:gd name="connsiteX2" fmla="*/ 1828801 w 3644956"/>
                <a:gd name="connsiteY2" fmla="*/ 1867379 h 1868022"/>
                <a:gd name="connsiteX3" fmla="*/ 2636886 w 3644956"/>
                <a:gd name="connsiteY3" fmla="*/ 1095656 h 1868022"/>
                <a:gd name="connsiteX4" fmla="*/ 3644956 w 3644956"/>
                <a:gd name="connsiteY4" fmla="*/ 0 h 1868022"/>
                <a:gd name="connsiteX0" fmla="*/ 1 w 3644956"/>
                <a:gd name="connsiteY0" fmla="*/ 30696 h 1867383"/>
                <a:gd name="connsiteX1" fmla="*/ 914401 w 3644956"/>
                <a:gd name="connsiteY1" fmla="*/ 952979 h 1867383"/>
                <a:gd name="connsiteX2" fmla="*/ 1828801 w 3644956"/>
                <a:gd name="connsiteY2" fmla="*/ 1867379 h 1867383"/>
                <a:gd name="connsiteX3" fmla="*/ 2719942 w 3644956"/>
                <a:gd name="connsiteY3" fmla="*/ 967156 h 1867383"/>
                <a:gd name="connsiteX4" fmla="*/ 3644956 w 3644956"/>
                <a:gd name="connsiteY4" fmla="*/ 0 h 1867383"/>
                <a:gd name="connsiteX0" fmla="*/ 1 w 3644956"/>
                <a:gd name="connsiteY0" fmla="*/ 30696 h 1867385"/>
                <a:gd name="connsiteX1" fmla="*/ 914401 w 3644956"/>
                <a:gd name="connsiteY1" fmla="*/ 952979 h 1867385"/>
                <a:gd name="connsiteX2" fmla="*/ 1828801 w 3644956"/>
                <a:gd name="connsiteY2" fmla="*/ 1867379 h 1867385"/>
                <a:gd name="connsiteX3" fmla="*/ 2719942 w 3644956"/>
                <a:gd name="connsiteY3" fmla="*/ 967156 h 1867385"/>
                <a:gd name="connsiteX4" fmla="*/ 3644956 w 3644956"/>
                <a:gd name="connsiteY4" fmla="*/ 0 h 1867385"/>
                <a:gd name="connsiteX0" fmla="*/ 1 w 3644956"/>
                <a:gd name="connsiteY0" fmla="*/ 30696 h 1867383"/>
                <a:gd name="connsiteX1" fmla="*/ 914401 w 3644956"/>
                <a:gd name="connsiteY1" fmla="*/ 952979 h 1867383"/>
                <a:gd name="connsiteX2" fmla="*/ 1828801 w 3644956"/>
                <a:gd name="connsiteY2" fmla="*/ 1867379 h 1867383"/>
                <a:gd name="connsiteX3" fmla="*/ 2719942 w 3644956"/>
                <a:gd name="connsiteY3" fmla="*/ 967156 h 1867383"/>
                <a:gd name="connsiteX4" fmla="*/ 3644956 w 3644956"/>
                <a:gd name="connsiteY4" fmla="*/ 0 h 1867383"/>
                <a:gd name="connsiteX0" fmla="*/ 1 w 3644956"/>
                <a:gd name="connsiteY0" fmla="*/ 30755 h 1867444"/>
                <a:gd name="connsiteX1" fmla="*/ 914401 w 3644956"/>
                <a:gd name="connsiteY1" fmla="*/ 953038 h 1867444"/>
                <a:gd name="connsiteX2" fmla="*/ 1828801 w 3644956"/>
                <a:gd name="connsiteY2" fmla="*/ 1867438 h 1867444"/>
                <a:gd name="connsiteX3" fmla="*/ 2719942 w 3644956"/>
                <a:gd name="connsiteY3" fmla="*/ 967215 h 1867444"/>
                <a:gd name="connsiteX4" fmla="*/ 3644956 w 3644956"/>
                <a:gd name="connsiteY4" fmla="*/ 59 h 1867444"/>
                <a:gd name="connsiteX0" fmla="*/ 1 w 3621226"/>
                <a:gd name="connsiteY0" fmla="*/ 1742 h 1838429"/>
                <a:gd name="connsiteX1" fmla="*/ 914401 w 3621226"/>
                <a:gd name="connsiteY1" fmla="*/ 924025 h 1838429"/>
                <a:gd name="connsiteX2" fmla="*/ 1828801 w 3621226"/>
                <a:gd name="connsiteY2" fmla="*/ 1838425 h 1838429"/>
                <a:gd name="connsiteX3" fmla="*/ 2719942 w 3621226"/>
                <a:gd name="connsiteY3" fmla="*/ 938202 h 1838429"/>
                <a:gd name="connsiteX4" fmla="*/ 3621226 w 3621226"/>
                <a:gd name="connsiteY4" fmla="*/ 63 h 1838429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21226"/>
                <a:gd name="connsiteY0" fmla="*/ 1679 h 1838366"/>
                <a:gd name="connsiteX1" fmla="*/ 914401 w 3621226"/>
                <a:gd name="connsiteY1" fmla="*/ 923962 h 1838366"/>
                <a:gd name="connsiteX2" fmla="*/ 1828801 w 3621226"/>
                <a:gd name="connsiteY2" fmla="*/ 1838362 h 1838366"/>
                <a:gd name="connsiteX3" fmla="*/ 2719942 w 3621226"/>
                <a:gd name="connsiteY3" fmla="*/ 938139 h 1838366"/>
                <a:gd name="connsiteX4" fmla="*/ 3621226 w 3621226"/>
                <a:gd name="connsiteY4" fmla="*/ 0 h 1838366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21226"/>
                <a:gd name="connsiteY0" fmla="*/ 1679 h 1838366"/>
                <a:gd name="connsiteX1" fmla="*/ 914401 w 3621226"/>
                <a:gd name="connsiteY1" fmla="*/ 923962 h 1838366"/>
                <a:gd name="connsiteX2" fmla="*/ 1828801 w 3621226"/>
                <a:gd name="connsiteY2" fmla="*/ 1838362 h 1838366"/>
                <a:gd name="connsiteX3" fmla="*/ 2719942 w 3621226"/>
                <a:gd name="connsiteY3" fmla="*/ 938139 h 1838366"/>
                <a:gd name="connsiteX4" fmla="*/ 3621226 w 3621226"/>
                <a:gd name="connsiteY4" fmla="*/ 0 h 1838366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15294"/>
                <a:gd name="connsiteY0" fmla="*/ 5824 h 1842511"/>
                <a:gd name="connsiteX1" fmla="*/ 914401 w 3615294"/>
                <a:gd name="connsiteY1" fmla="*/ 928107 h 1842511"/>
                <a:gd name="connsiteX2" fmla="*/ 1828801 w 3615294"/>
                <a:gd name="connsiteY2" fmla="*/ 1842507 h 1842511"/>
                <a:gd name="connsiteX3" fmla="*/ 2719942 w 3615294"/>
                <a:gd name="connsiteY3" fmla="*/ 942284 h 1842511"/>
                <a:gd name="connsiteX4" fmla="*/ 3615294 w 3615294"/>
                <a:gd name="connsiteY4" fmla="*/ 0 h 1842511"/>
                <a:gd name="connsiteX0" fmla="*/ 0 w 2700893"/>
                <a:gd name="connsiteY0" fmla="*/ 928107 h 1842513"/>
                <a:gd name="connsiteX1" fmla="*/ 914400 w 2700893"/>
                <a:gd name="connsiteY1" fmla="*/ 1842507 h 1842513"/>
                <a:gd name="connsiteX2" fmla="*/ 1805541 w 2700893"/>
                <a:gd name="connsiteY2" fmla="*/ 942284 h 1842513"/>
                <a:gd name="connsiteX3" fmla="*/ 2700893 w 2700893"/>
                <a:gd name="connsiteY3" fmla="*/ 0 h 1842513"/>
                <a:gd name="connsiteX0" fmla="*/ 0 w 2700893"/>
                <a:gd name="connsiteY0" fmla="*/ 928107 h 1842513"/>
                <a:gd name="connsiteX1" fmla="*/ 914400 w 2700893"/>
                <a:gd name="connsiteY1" fmla="*/ 1842507 h 1842513"/>
                <a:gd name="connsiteX2" fmla="*/ 1805541 w 2700893"/>
                <a:gd name="connsiteY2" fmla="*/ 942284 h 1842513"/>
                <a:gd name="connsiteX3" fmla="*/ 2459528 w 2700893"/>
                <a:gd name="connsiteY3" fmla="*/ 114446 h 1842513"/>
                <a:gd name="connsiteX4" fmla="*/ 2700893 w 2700893"/>
                <a:gd name="connsiteY4" fmla="*/ 0 h 1842513"/>
                <a:gd name="connsiteX0" fmla="*/ 0 w 2700893"/>
                <a:gd name="connsiteY0" fmla="*/ 928107 h 1842513"/>
                <a:gd name="connsiteX1" fmla="*/ 914400 w 2700893"/>
                <a:gd name="connsiteY1" fmla="*/ 1842507 h 1842513"/>
                <a:gd name="connsiteX2" fmla="*/ 1805541 w 2700893"/>
                <a:gd name="connsiteY2" fmla="*/ 942284 h 1842513"/>
                <a:gd name="connsiteX3" fmla="*/ 2459528 w 2700893"/>
                <a:gd name="connsiteY3" fmla="*/ 114446 h 1842513"/>
                <a:gd name="connsiteX4" fmla="*/ 2700893 w 2700893"/>
                <a:gd name="connsiteY4" fmla="*/ 0 h 1842513"/>
                <a:gd name="connsiteX0" fmla="*/ 0 w 2715674"/>
                <a:gd name="connsiteY0" fmla="*/ 933265 h 1847671"/>
                <a:gd name="connsiteX1" fmla="*/ 914400 w 2715674"/>
                <a:gd name="connsiteY1" fmla="*/ 1847665 h 1847671"/>
                <a:gd name="connsiteX2" fmla="*/ 1805541 w 2715674"/>
                <a:gd name="connsiteY2" fmla="*/ 947442 h 1847671"/>
                <a:gd name="connsiteX3" fmla="*/ 2459528 w 2715674"/>
                <a:gd name="connsiteY3" fmla="*/ 119604 h 1847671"/>
                <a:gd name="connsiteX4" fmla="*/ 2700893 w 2715674"/>
                <a:gd name="connsiteY4" fmla="*/ 5158 h 1847671"/>
                <a:gd name="connsiteX5" fmla="*/ 2688922 w 2715674"/>
                <a:gd name="connsiteY5" fmla="*/ 20120 h 1847671"/>
                <a:gd name="connsiteX0" fmla="*/ 0 w 2981614"/>
                <a:gd name="connsiteY0" fmla="*/ 928655 h 1843061"/>
                <a:gd name="connsiteX1" fmla="*/ 914400 w 2981614"/>
                <a:gd name="connsiteY1" fmla="*/ 1843055 h 1843061"/>
                <a:gd name="connsiteX2" fmla="*/ 1805541 w 2981614"/>
                <a:gd name="connsiteY2" fmla="*/ 942832 h 1843061"/>
                <a:gd name="connsiteX3" fmla="*/ 2459528 w 2981614"/>
                <a:gd name="connsiteY3" fmla="*/ 114994 h 1843061"/>
                <a:gd name="connsiteX4" fmla="*/ 2700893 w 2981614"/>
                <a:gd name="connsiteY4" fmla="*/ 548 h 1843061"/>
                <a:gd name="connsiteX5" fmla="*/ 2981596 w 2981614"/>
                <a:gd name="connsiteY5" fmla="*/ 352649 h 1843061"/>
                <a:gd name="connsiteX0" fmla="*/ 0 w 3638142"/>
                <a:gd name="connsiteY0" fmla="*/ 928324 h 1842730"/>
                <a:gd name="connsiteX1" fmla="*/ 914400 w 3638142"/>
                <a:gd name="connsiteY1" fmla="*/ 1842724 h 1842730"/>
                <a:gd name="connsiteX2" fmla="*/ 1805541 w 3638142"/>
                <a:gd name="connsiteY2" fmla="*/ 942501 h 1842730"/>
                <a:gd name="connsiteX3" fmla="*/ 2459528 w 3638142"/>
                <a:gd name="connsiteY3" fmla="*/ 114663 h 1842730"/>
                <a:gd name="connsiteX4" fmla="*/ 2700893 w 3638142"/>
                <a:gd name="connsiteY4" fmla="*/ 217 h 1842730"/>
                <a:gd name="connsiteX5" fmla="*/ 3638138 w 3638142"/>
                <a:gd name="connsiteY5" fmla="*/ 927115 h 1842730"/>
                <a:gd name="connsiteX0" fmla="*/ 0 w 3638144"/>
                <a:gd name="connsiteY0" fmla="*/ 928106 h 1842512"/>
                <a:gd name="connsiteX1" fmla="*/ 914400 w 3638144"/>
                <a:gd name="connsiteY1" fmla="*/ 1842506 h 1842512"/>
                <a:gd name="connsiteX2" fmla="*/ 1805541 w 3638144"/>
                <a:gd name="connsiteY2" fmla="*/ 942283 h 1842512"/>
                <a:gd name="connsiteX3" fmla="*/ 2459528 w 3638144"/>
                <a:gd name="connsiteY3" fmla="*/ 114445 h 1842512"/>
                <a:gd name="connsiteX4" fmla="*/ 2700893 w 3638144"/>
                <a:gd name="connsiteY4" fmla="*/ -1 h 1842512"/>
                <a:gd name="connsiteX5" fmla="*/ 3638138 w 3638144"/>
                <a:gd name="connsiteY5" fmla="*/ 926897 h 1842512"/>
                <a:gd name="connsiteX0" fmla="*/ 0 w 3638144"/>
                <a:gd name="connsiteY0" fmla="*/ 914613 h 1829019"/>
                <a:gd name="connsiteX1" fmla="*/ 914400 w 3638144"/>
                <a:gd name="connsiteY1" fmla="*/ 1829013 h 1829019"/>
                <a:gd name="connsiteX2" fmla="*/ 1805541 w 3638144"/>
                <a:gd name="connsiteY2" fmla="*/ 928790 h 1829019"/>
                <a:gd name="connsiteX3" fmla="*/ 2459528 w 3638144"/>
                <a:gd name="connsiteY3" fmla="*/ 100952 h 1829019"/>
                <a:gd name="connsiteX4" fmla="*/ 2772083 w 3638144"/>
                <a:gd name="connsiteY4" fmla="*/ 3086 h 1829019"/>
                <a:gd name="connsiteX5" fmla="*/ 3638138 w 3638144"/>
                <a:gd name="connsiteY5" fmla="*/ 913404 h 1829019"/>
                <a:gd name="connsiteX0" fmla="*/ 0 w 3638144"/>
                <a:gd name="connsiteY0" fmla="*/ 911527 h 1825933"/>
                <a:gd name="connsiteX1" fmla="*/ 914400 w 3638144"/>
                <a:gd name="connsiteY1" fmla="*/ 1825927 h 1825933"/>
                <a:gd name="connsiteX2" fmla="*/ 1805541 w 3638144"/>
                <a:gd name="connsiteY2" fmla="*/ 925704 h 1825933"/>
                <a:gd name="connsiteX3" fmla="*/ 2772083 w 3638144"/>
                <a:gd name="connsiteY3" fmla="*/ 0 h 1825933"/>
                <a:gd name="connsiteX4" fmla="*/ 3638138 w 3638144"/>
                <a:gd name="connsiteY4" fmla="*/ 910318 h 1825933"/>
                <a:gd name="connsiteX0" fmla="*/ 0 w 3638144"/>
                <a:gd name="connsiteY0" fmla="*/ 911527 h 1825928"/>
                <a:gd name="connsiteX1" fmla="*/ 914400 w 3638144"/>
                <a:gd name="connsiteY1" fmla="*/ 1825927 h 1825928"/>
                <a:gd name="connsiteX2" fmla="*/ 1900462 w 3638144"/>
                <a:gd name="connsiteY2" fmla="*/ 909124 h 1825928"/>
                <a:gd name="connsiteX3" fmla="*/ 2772083 w 3638144"/>
                <a:gd name="connsiteY3" fmla="*/ 0 h 1825928"/>
                <a:gd name="connsiteX4" fmla="*/ 3638138 w 3638144"/>
                <a:gd name="connsiteY4" fmla="*/ 910318 h 1825928"/>
                <a:gd name="connsiteX0" fmla="*/ 0 w 3638144"/>
                <a:gd name="connsiteY0" fmla="*/ 911527 h 1825926"/>
                <a:gd name="connsiteX1" fmla="*/ 914400 w 3638144"/>
                <a:gd name="connsiteY1" fmla="*/ 1825927 h 1825926"/>
                <a:gd name="connsiteX2" fmla="*/ 1900462 w 3638144"/>
                <a:gd name="connsiteY2" fmla="*/ 909124 h 1825926"/>
                <a:gd name="connsiteX3" fmla="*/ 2772083 w 3638144"/>
                <a:gd name="connsiteY3" fmla="*/ 0 h 1825926"/>
                <a:gd name="connsiteX4" fmla="*/ 3638138 w 3638144"/>
                <a:gd name="connsiteY4" fmla="*/ 910318 h 1825926"/>
                <a:gd name="connsiteX0" fmla="*/ 0 w 3638144"/>
                <a:gd name="connsiteY0" fmla="*/ 911527 h 1825928"/>
                <a:gd name="connsiteX1" fmla="*/ 914400 w 3638144"/>
                <a:gd name="connsiteY1" fmla="*/ 1825927 h 1825928"/>
                <a:gd name="connsiteX2" fmla="*/ 1900462 w 3638144"/>
                <a:gd name="connsiteY2" fmla="*/ 909124 h 1825928"/>
                <a:gd name="connsiteX3" fmla="*/ 2772083 w 3638144"/>
                <a:gd name="connsiteY3" fmla="*/ 0 h 1825928"/>
                <a:gd name="connsiteX4" fmla="*/ 3638138 w 3638144"/>
                <a:gd name="connsiteY4" fmla="*/ 910318 h 1825928"/>
                <a:gd name="connsiteX0" fmla="*/ 0 w 3638144"/>
                <a:gd name="connsiteY0" fmla="*/ 911527 h 1825926"/>
                <a:gd name="connsiteX1" fmla="*/ 914400 w 3638144"/>
                <a:gd name="connsiteY1" fmla="*/ 1825927 h 1825926"/>
                <a:gd name="connsiteX2" fmla="*/ 1900462 w 3638144"/>
                <a:gd name="connsiteY2" fmla="*/ 909124 h 1825926"/>
                <a:gd name="connsiteX3" fmla="*/ 2772083 w 3638144"/>
                <a:gd name="connsiteY3" fmla="*/ 0 h 1825926"/>
                <a:gd name="connsiteX4" fmla="*/ 3638138 w 3638144"/>
                <a:gd name="connsiteY4" fmla="*/ 910318 h 1825926"/>
                <a:gd name="connsiteX0" fmla="*/ 0 w 3638144"/>
                <a:gd name="connsiteY0" fmla="*/ 911527 h 1825928"/>
                <a:gd name="connsiteX1" fmla="*/ 914400 w 3638144"/>
                <a:gd name="connsiteY1" fmla="*/ 1825927 h 1825928"/>
                <a:gd name="connsiteX2" fmla="*/ 1900462 w 3638144"/>
                <a:gd name="connsiteY2" fmla="*/ 909124 h 1825928"/>
                <a:gd name="connsiteX3" fmla="*/ 2772083 w 3638144"/>
                <a:gd name="connsiteY3" fmla="*/ 0 h 1825928"/>
                <a:gd name="connsiteX4" fmla="*/ 3638138 w 3638144"/>
                <a:gd name="connsiteY4" fmla="*/ 910318 h 1825928"/>
                <a:gd name="connsiteX0" fmla="*/ 0 w 3638146"/>
                <a:gd name="connsiteY0" fmla="*/ 939161 h 1853561"/>
                <a:gd name="connsiteX1" fmla="*/ 914400 w 3638146"/>
                <a:gd name="connsiteY1" fmla="*/ 1853561 h 1853561"/>
                <a:gd name="connsiteX2" fmla="*/ 1900462 w 3638146"/>
                <a:gd name="connsiteY2" fmla="*/ 936758 h 1853561"/>
                <a:gd name="connsiteX3" fmla="*/ 2803724 w 3638146"/>
                <a:gd name="connsiteY3" fmla="*/ 0 h 1853561"/>
                <a:gd name="connsiteX4" fmla="*/ 3638138 w 3638146"/>
                <a:gd name="connsiteY4" fmla="*/ 937952 h 1853561"/>
                <a:gd name="connsiteX0" fmla="*/ 0 w 3638146"/>
                <a:gd name="connsiteY0" fmla="*/ 928107 h 1842507"/>
                <a:gd name="connsiteX1" fmla="*/ 914400 w 3638146"/>
                <a:gd name="connsiteY1" fmla="*/ 1842507 h 1842507"/>
                <a:gd name="connsiteX2" fmla="*/ 1900462 w 3638146"/>
                <a:gd name="connsiteY2" fmla="*/ 925704 h 1842507"/>
                <a:gd name="connsiteX3" fmla="*/ 2835364 w 3638146"/>
                <a:gd name="connsiteY3" fmla="*/ 0 h 1842507"/>
                <a:gd name="connsiteX4" fmla="*/ 3638138 w 3638146"/>
                <a:gd name="connsiteY4" fmla="*/ 926898 h 1842507"/>
                <a:gd name="connsiteX0" fmla="*/ 0 w 3638146"/>
                <a:gd name="connsiteY0" fmla="*/ 928107 h 1842507"/>
                <a:gd name="connsiteX1" fmla="*/ 914400 w 3638146"/>
                <a:gd name="connsiteY1" fmla="*/ 1842507 h 1842507"/>
                <a:gd name="connsiteX2" fmla="*/ 1900462 w 3638146"/>
                <a:gd name="connsiteY2" fmla="*/ 925704 h 1842507"/>
                <a:gd name="connsiteX3" fmla="*/ 2835364 w 3638146"/>
                <a:gd name="connsiteY3" fmla="*/ 0 h 1842507"/>
                <a:gd name="connsiteX4" fmla="*/ 3638138 w 3638146"/>
                <a:gd name="connsiteY4" fmla="*/ 926898 h 1842507"/>
                <a:gd name="connsiteX0" fmla="*/ 0 w 3638146"/>
                <a:gd name="connsiteY0" fmla="*/ 928107 h 1842507"/>
                <a:gd name="connsiteX1" fmla="*/ 914400 w 3638146"/>
                <a:gd name="connsiteY1" fmla="*/ 1842507 h 1842507"/>
                <a:gd name="connsiteX2" fmla="*/ 1900462 w 3638146"/>
                <a:gd name="connsiteY2" fmla="*/ 925704 h 1842507"/>
                <a:gd name="connsiteX3" fmla="*/ 2835364 w 3638146"/>
                <a:gd name="connsiteY3" fmla="*/ 0 h 1842507"/>
                <a:gd name="connsiteX4" fmla="*/ 3638138 w 3638146"/>
                <a:gd name="connsiteY4" fmla="*/ 926898 h 1842507"/>
                <a:gd name="connsiteX0" fmla="*/ 0 w 3638146"/>
                <a:gd name="connsiteY0" fmla="*/ 928107 h 1842507"/>
                <a:gd name="connsiteX1" fmla="*/ 914400 w 3638146"/>
                <a:gd name="connsiteY1" fmla="*/ 1842507 h 1842507"/>
                <a:gd name="connsiteX2" fmla="*/ 1900462 w 3638146"/>
                <a:gd name="connsiteY2" fmla="*/ 925704 h 1842507"/>
                <a:gd name="connsiteX3" fmla="*/ 2819544 w 3638146"/>
                <a:gd name="connsiteY3" fmla="*/ 0 h 1842507"/>
                <a:gd name="connsiteX4" fmla="*/ 3638138 w 3638146"/>
                <a:gd name="connsiteY4" fmla="*/ 926898 h 1842507"/>
                <a:gd name="connsiteX0" fmla="*/ 0 w 3638146"/>
                <a:gd name="connsiteY0" fmla="*/ 966795 h 1881195"/>
                <a:gd name="connsiteX1" fmla="*/ 914400 w 3638146"/>
                <a:gd name="connsiteY1" fmla="*/ 1881195 h 1881195"/>
                <a:gd name="connsiteX2" fmla="*/ 1900462 w 3638146"/>
                <a:gd name="connsiteY2" fmla="*/ 964392 h 1881195"/>
                <a:gd name="connsiteX3" fmla="*/ 2819544 w 3638146"/>
                <a:gd name="connsiteY3" fmla="*/ 0 h 1881195"/>
                <a:gd name="connsiteX4" fmla="*/ 3638138 w 3638146"/>
                <a:gd name="connsiteY4" fmla="*/ 965586 h 1881195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900462 w 3638146"/>
                <a:gd name="connsiteY2" fmla="*/ 920177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932102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932102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876731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860911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860911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860911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2"/>
                <a:gd name="connsiteX1" fmla="*/ 914400 w 3638146"/>
                <a:gd name="connsiteY1" fmla="*/ 1836980 h 1836982"/>
                <a:gd name="connsiteX2" fmla="*/ 1837180 w 3638146"/>
                <a:gd name="connsiteY2" fmla="*/ 914651 h 1836982"/>
                <a:gd name="connsiteX3" fmla="*/ 2819544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819544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617 h 1837019"/>
                <a:gd name="connsiteX1" fmla="*/ 874850 w 3638146"/>
                <a:gd name="connsiteY1" fmla="*/ 1837017 h 1837019"/>
                <a:gd name="connsiteX2" fmla="*/ 1837180 w 3638146"/>
                <a:gd name="connsiteY2" fmla="*/ 914688 h 1837019"/>
                <a:gd name="connsiteX3" fmla="*/ 2779993 w 3638146"/>
                <a:gd name="connsiteY3" fmla="*/ 37 h 1837019"/>
                <a:gd name="connsiteX4" fmla="*/ 3638138 w 3638146"/>
                <a:gd name="connsiteY4" fmla="*/ 921408 h 1837019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2 h 1836984"/>
                <a:gd name="connsiteX1" fmla="*/ 874850 w 3638146"/>
                <a:gd name="connsiteY1" fmla="*/ 1836982 h 1836984"/>
                <a:gd name="connsiteX2" fmla="*/ 1813450 w 3638146"/>
                <a:gd name="connsiteY2" fmla="*/ 914653 h 1836984"/>
                <a:gd name="connsiteX3" fmla="*/ 2779993 w 3638146"/>
                <a:gd name="connsiteY3" fmla="*/ 2 h 1836984"/>
                <a:gd name="connsiteX4" fmla="*/ 3638138 w 3638146"/>
                <a:gd name="connsiteY4" fmla="*/ 921373 h 183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8146" h="1836984">
                  <a:moveTo>
                    <a:pt x="0" y="922582"/>
                  </a:moveTo>
                  <a:cubicBezTo>
                    <a:pt x="296917" y="1323290"/>
                    <a:pt x="572608" y="1838303"/>
                    <a:pt x="874850" y="1836982"/>
                  </a:cubicBezTo>
                  <a:cubicBezTo>
                    <a:pt x="1177092" y="1835661"/>
                    <a:pt x="1567118" y="1220816"/>
                    <a:pt x="1813450" y="914653"/>
                  </a:cubicBezTo>
                  <a:cubicBezTo>
                    <a:pt x="2059782" y="608490"/>
                    <a:pt x="2475878" y="-1118"/>
                    <a:pt x="2779993" y="2"/>
                  </a:cubicBezTo>
                  <a:cubicBezTo>
                    <a:pt x="3084108" y="1122"/>
                    <a:pt x="3640632" y="918256"/>
                    <a:pt x="3638138" y="921373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 rot="10800000" flipV="1">
              <a:off x="5262690" y="5327567"/>
              <a:ext cx="1460294" cy="1050523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1 w 2743201"/>
                <a:gd name="connsiteY0" fmla="*/ 0 h 1836685"/>
                <a:gd name="connsiteX1" fmla="*/ 914401 w 2743201"/>
                <a:gd name="connsiteY1" fmla="*/ 922283 h 1836685"/>
                <a:gd name="connsiteX2" fmla="*/ 1828801 w 2743201"/>
                <a:gd name="connsiteY2" fmla="*/ 1836683 h 1836685"/>
                <a:gd name="connsiteX3" fmla="*/ 2743201 w 2743201"/>
                <a:gd name="connsiteY3" fmla="*/ 914400 h 1836685"/>
                <a:gd name="connsiteX0" fmla="*/ 1 w 2743201"/>
                <a:gd name="connsiteY0" fmla="*/ 0 h 1837326"/>
                <a:gd name="connsiteX1" fmla="*/ 914401 w 2743201"/>
                <a:gd name="connsiteY1" fmla="*/ 922283 h 1837326"/>
                <a:gd name="connsiteX2" fmla="*/ 1828801 w 2743201"/>
                <a:gd name="connsiteY2" fmla="*/ 1836683 h 1837326"/>
                <a:gd name="connsiteX3" fmla="*/ 2636886 w 2743201"/>
                <a:gd name="connsiteY3" fmla="*/ 1064960 h 1837326"/>
                <a:gd name="connsiteX4" fmla="*/ 2743201 w 2743201"/>
                <a:gd name="connsiteY4" fmla="*/ 914400 h 1837326"/>
                <a:gd name="connsiteX0" fmla="*/ 1 w 3644956"/>
                <a:gd name="connsiteY0" fmla="*/ 30696 h 1868022"/>
                <a:gd name="connsiteX1" fmla="*/ 914401 w 3644956"/>
                <a:gd name="connsiteY1" fmla="*/ 952979 h 1868022"/>
                <a:gd name="connsiteX2" fmla="*/ 1828801 w 3644956"/>
                <a:gd name="connsiteY2" fmla="*/ 1867379 h 1868022"/>
                <a:gd name="connsiteX3" fmla="*/ 2636886 w 3644956"/>
                <a:gd name="connsiteY3" fmla="*/ 1095656 h 1868022"/>
                <a:gd name="connsiteX4" fmla="*/ 3644956 w 3644956"/>
                <a:gd name="connsiteY4" fmla="*/ 0 h 1868022"/>
                <a:gd name="connsiteX0" fmla="*/ 1 w 3644956"/>
                <a:gd name="connsiteY0" fmla="*/ 30696 h 1867383"/>
                <a:gd name="connsiteX1" fmla="*/ 914401 w 3644956"/>
                <a:gd name="connsiteY1" fmla="*/ 952979 h 1867383"/>
                <a:gd name="connsiteX2" fmla="*/ 1828801 w 3644956"/>
                <a:gd name="connsiteY2" fmla="*/ 1867379 h 1867383"/>
                <a:gd name="connsiteX3" fmla="*/ 2719942 w 3644956"/>
                <a:gd name="connsiteY3" fmla="*/ 967156 h 1867383"/>
                <a:gd name="connsiteX4" fmla="*/ 3644956 w 3644956"/>
                <a:gd name="connsiteY4" fmla="*/ 0 h 1867383"/>
                <a:gd name="connsiteX0" fmla="*/ 1 w 3644956"/>
                <a:gd name="connsiteY0" fmla="*/ 30696 h 1867385"/>
                <a:gd name="connsiteX1" fmla="*/ 914401 w 3644956"/>
                <a:gd name="connsiteY1" fmla="*/ 952979 h 1867385"/>
                <a:gd name="connsiteX2" fmla="*/ 1828801 w 3644956"/>
                <a:gd name="connsiteY2" fmla="*/ 1867379 h 1867385"/>
                <a:gd name="connsiteX3" fmla="*/ 2719942 w 3644956"/>
                <a:gd name="connsiteY3" fmla="*/ 967156 h 1867385"/>
                <a:gd name="connsiteX4" fmla="*/ 3644956 w 3644956"/>
                <a:gd name="connsiteY4" fmla="*/ 0 h 1867385"/>
                <a:gd name="connsiteX0" fmla="*/ 1 w 3644956"/>
                <a:gd name="connsiteY0" fmla="*/ 30696 h 1867383"/>
                <a:gd name="connsiteX1" fmla="*/ 914401 w 3644956"/>
                <a:gd name="connsiteY1" fmla="*/ 952979 h 1867383"/>
                <a:gd name="connsiteX2" fmla="*/ 1828801 w 3644956"/>
                <a:gd name="connsiteY2" fmla="*/ 1867379 h 1867383"/>
                <a:gd name="connsiteX3" fmla="*/ 2719942 w 3644956"/>
                <a:gd name="connsiteY3" fmla="*/ 967156 h 1867383"/>
                <a:gd name="connsiteX4" fmla="*/ 3644956 w 3644956"/>
                <a:gd name="connsiteY4" fmla="*/ 0 h 1867383"/>
                <a:gd name="connsiteX0" fmla="*/ 1 w 3644956"/>
                <a:gd name="connsiteY0" fmla="*/ 30755 h 1867444"/>
                <a:gd name="connsiteX1" fmla="*/ 914401 w 3644956"/>
                <a:gd name="connsiteY1" fmla="*/ 953038 h 1867444"/>
                <a:gd name="connsiteX2" fmla="*/ 1828801 w 3644956"/>
                <a:gd name="connsiteY2" fmla="*/ 1867438 h 1867444"/>
                <a:gd name="connsiteX3" fmla="*/ 2719942 w 3644956"/>
                <a:gd name="connsiteY3" fmla="*/ 967215 h 1867444"/>
                <a:gd name="connsiteX4" fmla="*/ 3644956 w 3644956"/>
                <a:gd name="connsiteY4" fmla="*/ 59 h 1867444"/>
                <a:gd name="connsiteX0" fmla="*/ 1 w 3621226"/>
                <a:gd name="connsiteY0" fmla="*/ 1742 h 1838429"/>
                <a:gd name="connsiteX1" fmla="*/ 914401 w 3621226"/>
                <a:gd name="connsiteY1" fmla="*/ 924025 h 1838429"/>
                <a:gd name="connsiteX2" fmla="*/ 1828801 w 3621226"/>
                <a:gd name="connsiteY2" fmla="*/ 1838425 h 1838429"/>
                <a:gd name="connsiteX3" fmla="*/ 2719942 w 3621226"/>
                <a:gd name="connsiteY3" fmla="*/ 938202 h 1838429"/>
                <a:gd name="connsiteX4" fmla="*/ 3621226 w 3621226"/>
                <a:gd name="connsiteY4" fmla="*/ 63 h 1838429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21226"/>
                <a:gd name="connsiteY0" fmla="*/ 1679 h 1838366"/>
                <a:gd name="connsiteX1" fmla="*/ 914401 w 3621226"/>
                <a:gd name="connsiteY1" fmla="*/ 923962 h 1838366"/>
                <a:gd name="connsiteX2" fmla="*/ 1828801 w 3621226"/>
                <a:gd name="connsiteY2" fmla="*/ 1838362 h 1838366"/>
                <a:gd name="connsiteX3" fmla="*/ 2719942 w 3621226"/>
                <a:gd name="connsiteY3" fmla="*/ 938139 h 1838366"/>
                <a:gd name="connsiteX4" fmla="*/ 3621226 w 3621226"/>
                <a:gd name="connsiteY4" fmla="*/ 0 h 1838366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21226"/>
                <a:gd name="connsiteY0" fmla="*/ 1679 h 1838366"/>
                <a:gd name="connsiteX1" fmla="*/ 914401 w 3621226"/>
                <a:gd name="connsiteY1" fmla="*/ 923962 h 1838366"/>
                <a:gd name="connsiteX2" fmla="*/ 1828801 w 3621226"/>
                <a:gd name="connsiteY2" fmla="*/ 1838362 h 1838366"/>
                <a:gd name="connsiteX3" fmla="*/ 2719942 w 3621226"/>
                <a:gd name="connsiteY3" fmla="*/ 938139 h 1838366"/>
                <a:gd name="connsiteX4" fmla="*/ 3621226 w 3621226"/>
                <a:gd name="connsiteY4" fmla="*/ 0 h 1838366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15294"/>
                <a:gd name="connsiteY0" fmla="*/ 5824 h 1842511"/>
                <a:gd name="connsiteX1" fmla="*/ 914401 w 3615294"/>
                <a:gd name="connsiteY1" fmla="*/ 928107 h 1842511"/>
                <a:gd name="connsiteX2" fmla="*/ 1828801 w 3615294"/>
                <a:gd name="connsiteY2" fmla="*/ 1842507 h 1842511"/>
                <a:gd name="connsiteX3" fmla="*/ 2719942 w 3615294"/>
                <a:gd name="connsiteY3" fmla="*/ 942284 h 1842511"/>
                <a:gd name="connsiteX4" fmla="*/ 3615294 w 3615294"/>
                <a:gd name="connsiteY4" fmla="*/ 0 h 1842511"/>
                <a:gd name="connsiteX0" fmla="*/ 0 w 2700893"/>
                <a:gd name="connsiteY0" fmla="*/ 928107 h 1842513"/>
                <a:gd name="connsiteX1" fmla="*/ 914400 w 2700893"/>
                <a:gd name="connsiteY1" fmla="*/ 1842507 h 1842513"/>
                <a:gd name="connsiteX2" fmla="*/ 1805541 w 2700893"/>
                <a:gd name="connsiteY2" fmla="*/ 942284 h 1842513"/>
                <a:gd name="connsiteX3" fmla="*/ 2700893 w 2700893"/>
                <a:gd name="connsiteY3" fmla="*/ 0 h 1842513"/>
                <a:gd name="connsiteX0" fmla="*/ 0 w 2700893"/>
                <a:gd name="connsiteY0" fmla="*/ 928107 h 1842513"/>
                <a:gd name="connsiteX1" fmla="*/ 914400 w 2700893"/>
                <a:gd name="connsiteY1" fmla="*/ 1842507 h 1842513"/>
                <a:gd name="connsiteX2" fmla="*/ 1805541 w 2700893"/>
                <a:gd name="connsiteY2" fmla="*/ 942284 h 1842513"/>
                <a:gd name="connsiteX3" fmla="*/ 2459528 w 2700893"/>
                <a:gd name="connsiteY3" fmla="*/ 114446 h 1842513"/>
                <a:gd name="connsiteX4" fmla="*/ 2700893 w 2700893"/>
                <a:gd name="connsiteY4" fmla="*/ 0 h 1842513"/>
                <a:gd name="connsiteX0" fmla="*/ 0 w 2700893"/>
                <a:gd name="connsiteY0" fmla="*/ 928107 h 1842513"/>
                <a:gd name="connsiteX1" fmla="*/ 914400 w 2700893"/>
                <a:gd name="connsiteY1" fmla="*/ 1842507 h 1842513"/>
                <a:gd name="connsiteX2" fmla="*/ 1805541 w 2700893"/>
                <a:gd name="connsiteY2" fmla="*/ 942284 h 1842513"/>
                <a:gd name="connsiteX3" fmla="*/ 2459528 w 2700893"/>
                <a:gd name="connsiteY3" fmla="*/ 114446 h 1842513"/>
                <a:gd name="connsiteX4" fmla="*/ 2700893 w 2700893"/>
                <a:gd name="connsiteY4" fmla="*/ 0 h 1842513"/>
                <a:gd name="connsiteX0" fmla="*/ 0 w 2715674"/>
                <a:gd name="connsiteY0" fmla="*/ 933265 h 1847671"/>
                <a:gd name="connsiteX1" fmla="*/ 914400 w 2715674"/>
                <a:gd name="connsiteY1" fmla="*/ 1847665 h 1847671"/>
                <a:gd name="connsiteX2" fmla="*/ 1805541 w 2715674"/>
                <a:gd name="connsiteY2" fmla="*/ 947442 h 1847671"/>
                <a:gd name="connsiteX3" fmla="*/ 2459528 w 2715674"/>
                <a:gd name="connsiteY3" fmla="*/ 119604 h 1847671"/>
                <a:gd name="connsiteX4" fmla="*/ 2700893 w 2715674"/>
                <a:gd name="connsiteY4" fmla="*/ 5158 h 1847671"/>
                <a:gd name="connsiteX5" fmla="*/ 2688922 w 2715674"/>
                <a:gd name="connsiteY5" fmla="*/ 20120 h 1847671"/>
                <a:gd name="connsiteX0" fmla="*/ 0 w 2981614"/>
                <a:gd name="connsiteY0" fmla="*/ 928655 h 1843061"/>
                <a:gd name="connsiteX1" fmla="*/ 914400 w 2981614"/>
                <a:gd name="connsiteY1" fmla="*/ 1843055 h 1843061"/>
                <a:gd name="connsiteX2" fmla="*/ 1805541 w 2981614"/>
                <a:gd name="connsiteY2" fmla="*/ 942832 h 1843061"/>
                <a:gd name="connsiteX3" fmla="*/ 2459528 w 2981614"/>
                <a:gd name="connsiteY3" fmla="*/ 114994 h 1843061"/>
                <a:gd name="connsiteX4" fmla="*/ 2700893 w 2981614"/>
                <a:gd name="connsiteY4" fmla="*/ 548 h 1843061"/>
                <a:gd name="connsiteX5" fmla="*/ 2981596 w 2981614"/>
                <a:gd name="connsiteY5" fmla="*/ 352649 h 1843061"/>
                <a:gd name="connsiteX0" fmla="*/ 0 w 3638142"/>
                <a:gd name="connsiteY0" fmla="*/ 928324 h 1842730"/>
                <a:gd name="connsiteX1" fmla="*/ 914400 w 3638142"/>
                <a:gd name="connsiteY1" fmla="*/ 1842724 h 1842730"/>
                <a:gd name="connsiteX2" fmla="*/ 1805541 w 3638142"/>
                <a:gd name="connsiteY2" fmla="*/ 942501 h 1842730"/>
                <a:gd name="connsiteX3" fmla="*/ 2459528 w 3638142"/>
                <a:gd name="connsiteY3" fmla="*/ 114663 h 1842730"/>
                <a:gd name="connsiteX4" fmla="*/ 2700893 w 3638142"/>
                <a:gd name="connsiteY4" fmla="*/ 217 h 1842730"/>
                <a:gd name="connsiteX5" fmla="*/ 3638138 w 3638142"/>
                <a:gd name="connsiteY5" fmla="*/ 927115 h 1842730"/>
                <a:gd name="connsiteX0" fmla="*/ 0 w 3638144"/>
                <a:gd name="connsiteY0" fmla="*/ 928106 h 1842512"/>
                <a:gd name="connsiteX1" fmla="*/ 914400 w 3638144"/>
                <a:gd name="connsiteY1" fmla="*/ 1842506 h 1842512"/>
                <a:gd name="connsiteX2" fmla="*/ 1805541 w 3638144"/>
                <a:gd name="connsiteY2" fmla="*/ 942283 h 1842512"/>
                <a:gd name="connsiteX3" fmla="*/ 2459528 w 3638144"/>
                <a:gd name="connsiteY3" fmla="*/ 114445 h 1842512"/>
                <a:gd name="connsiteX4" fmla="*/ 2700893 w 3638144"/>
                <a:gd name="connsiteY4" fmla="*/ -1 h 1842512"/>
                <a:gd name="connsiteX5" fmla="*/ 3638138 w 3638144"/>
                <a:gd name="connsiteY5" fmla="*/ 926897 h 1842512"/>
                <a:gd name="connsiteX0" fmla="*/ 0 w 3638144"/>
                <a:gd name="connsiteY0" fmla="*/ 914613 h 1829019"/>
                <a:gd name="connsiteX1" fmla="*/ 914400 w 3638144"/>
                <a:gd name="connsiteY1" fmla="*/ 1829013 h 1829019"/>
                <a:gd name="connsiteX2" fmla="*/ 1805541 w 3638144"/>
                <a:gd name="connsiteY2" fmla="*/ 928790 h 1829019"/>
                <a:gd name="connsiteX3" fmla="*/ 2459528 w 3638144"/>
                <a:gd name="connsiteY3" fmla="*/ 100952 h 1829019"/>
                <a:gd name="connsiteX4" fmla="*/ 2772083 w 3638144"/>
                <a:gd name="connsiteY4" fmla="*/ 3086 h 1829019"/>
                <a:gd name="connsiteX5" fmla="*/ 3638138 w 3638144"/>
                <a:gd name="connsiteY5" fmla="*/ 913404 h 1829019"/>
                <a:gd name="connsiteX0" fmla="*/ 0 w 3638144"/>
                <a:gd name="connsiteY0" fmla="*/ 911527 h 1825933"/>
                <a:gd name="connsiteX1" fmla="*/ 914400 w 3638144"/>
                <a:gd name="connsiteY1" fmla="*/ 1825927 h 1825933"/>
                <a:gd name="connsiteX2" fmla="*/ 1805541 w 3638144"/>
                <a:gd name="connsiteY2" fmla="*/ 925704 h 1825933"/>
                <a:gd name="connsiteX3" fmla="*/ 2772083 w 3638144"/>
                <a:gd name="connsiteY3" fmla="*/ 0 h 1825933"/>
                <a:gd name="connsiteX4" fmla="*/ 3638138 w 3638144"/>
                <a:gd name="connsiteY4" fmla="*/ 910318 h 1825933"/>
                <a:gd name="connsiteX0" fmla="*/ 0 w 3638144"/>
                <a:gd name="connsiteY0" fmla="*/ 911527 h 1825928"/>
                <a:gd name="connsiteX1" fmla="*/ 914400 w 3638144"/>
                <a:gd name="connsiteY1" fmla="*/ 1825927 h 1825928"/>
                <a:gd name="connsiteX2" fmla="*/ 1900462 w 3638144"/>
                <a:gd name="connsiteY2" fmla="*/ 909124 h 1825928"/>
                <a:gd name="connsiteX3" fmla="*/ 2772083 w 3638144"/>
                <a:gd name="connsiteY3" fmla="*/ 0 h 1825928"/>
                <a:gd name="connsiteX4" fmla="*/ 3638138 w 3638144"/>
                <a:gd name="connsiteY4" fmla="*/ 910318 h 1825928"/>
                <a:gd name="connsiteX0" fmla="*/ 0 w 3638144"/>
                <a:gd name="connsiteY0" fmla="*/ 911527 h 1825926"/>
                <a:gd name="connsiteX1" fmla="*/ 914400 w 3638144"/>
                <a:gd name="connsiteY1" fmla="*/ 1825927 h 1825926"/>
                <a:gd name="connsiteX2" fmla="*/ 1900462 w 3638144"/>
                <a:gd name="connsiteY2" fmla="*/ 909124 h 1825926"/>
                <a:gd name="connsiteX3" fmla="*/ 2772083 w 3638144"/>
                <a:gd name="connsiteY3" fmla="*/ 0 h 1825926"/>
                <a:gd name="connsiteX4" fmla="*/ 3638138 w 3638144"/>
                <a:gd name="connsiteY4" fmla="*/ 910318 h 1825926"/>
                <a:gd name="connsiteX0" fmla="*/ 0 w 3638144"/>
                <a:gd name="connsiteY0" fmla="*/ 911527 h 1825928"/>
                <a:gd name="connsiteX1" fmla="*/ 914400 w 3638144"/>
                <a:gd name="connsiteY1" fmla="*/ 1825927 h 1825928"/>
                <a:gd name="connsiteX2" fmla="*/ 1900462 w 3638144"/>
                <a:gd name="connsiteY2" fmla="*/ 909124 h 1825928"/>
                <a:gd name="connsiteX3" fmla="*/ 2772083 w 3638144"/>
                <a:gd name="connsiteY3" fmla="*/ 0 h 1825928"/>
                <a:gd name="connsiteX4" fmla="*/ 3638138 w 3638144"/>
                <a:gd name="connsiteY4" fmla="*/ 910318 h 1825928"/>
                <a:gd name="connsiteX0" fmla="*/ 0 w 3638144"/>
                <a:gd name="connsiteY0" fmla="*/ 911527 h 1825926"/>
                <a:gd name="connsiteX1" fmla="*/ 914400 w 3638144"/>
                <a:gd name="connsiteY1" fmla="*/ 1825927 h 1825926"/>
                <a:gd name="connsiteX2" fmla="*/ 1900462 w 3638144"/>
                <a:gd name="connsiteY2" fmla="*/ 909124 h 1825926"/>
                <a:gd name="connsiteX3" fmla="*/ 2772083 w 3638144"/>
                <a:gd name="connsiteY3" fmla="*/ 0 h 1825926"/>
                <a:gd name="connsiteX4" fmla="*/ 3638138 w 3638144"/>
                <a:gd name="connsiteY4" fmla="*/ 910318 h 1825926"/>
                <a:gd name="connsiteX0" fmla="*/ 0 w 3638144"/>
                <a:gd name="connsiteY0" fmla="*/ 911527 h 1825928"/>
                <a:gd name="connsiteX1" fmla="*/ 914400 w 3638144"/>
                <a:gd name="connsiteY1" fmla="*/ 1825927 h 1825928"/>
                <a:gd name="connsiteX2" fmla="*/ 1900462 w 3638144"/>
                <a:gd name="connsiteY2" fmla="*/ 909124 h 1825928"/>
                <a:gd name="connsiteX3" fmla="*/ 2772083 w 3638144"/>
                <a:gd name="connsiteY3" fmla="*/ 0 h 1825928"/>
                <a:gd name="connsiteX4" fmla="*/ 3638138 w 3638144"/>
                <a:gd name="connsiteY4" fmla="*/ 910318 h 1825928"/>
                <a:gd name="connsiteX0" fmla="*/ 0 w 3638146"/>
                <a:gd name="connsiteY0" fmla="*/ 939161 h 1853561"/>
                <a:gd name="connsiteX1" fmla="*/ 914400 w 3638146"/>
                <a:gd name="connsiteY1" fmla="*/ 1853561 h 1853561"/>
                <a:gd name="connsiteX2" fmla="*/ 1900462 w 3638146"/>
                <a:gd name="connsiteY2" fmla="*/ 936758 h 1853561"/>
                <a:gd name="connsiteX3" fmla="*/ 2803724 w 3638146"/>
                <a:gd name="connsiteY3" fmla="*/ 0 h 1853561"/>
                <a:gd name="connsiteX4" fmla="*/ 3638138 w 3638146"/>
                <a:gd name="connsiteY4" fmla="*/ 937952 h 1853561"/>
                <a:gd name="connsiteX0" fmla="*/ 0 w 3638146"/>
                <a:gd name="connsiteY0" fmla="*/ 928107 h 1842507"/>
                <a:gd name="connsiteX1" fmla="*/ 914400 w 3638146"/>
                <a:gd name="connsiteY1" fmla="*/ 1842507 h 1842507"/>
                <a:gd name="connsiteX2" fmla="*/ 1900462 w 3638146"/>
                <a:gd name="connsiteY2" fmla="*/ 925704 h 1842507"/>
                <a:gd name="connsiteX3" fmla="*/ 2835364 w 3638146"/>
                <a:gd name="connsiteY3" fmla="*/ 0 h 1842507"/>
                <a:gd name="connsiteX4" fmla="*/ 3638138 w 3638146"/>
                <a:gd name="connsiteY4" fmla="*/ 926898 h 1842507"/>
                <a:gd name="connsiteX0" fmla="*/ 0 w 3638146"/>
                <a:gd name="connsiteY0" fmla="*/ 928107 h 1842507"/>
                <a:gd name="connsiteX1" fmla="*/ 914400 w 3638146"/>
                <a:gd name="connsiteY1" fmla="*/ 1842507 h 1842507"/>
                <a:gd name="connsiteX2" fmla="*/ 1900462 w 3638146"/>
                <a:gd name="connsiteY2" fmla="*/ 925704 h 1842507"/>
                <a:gd name="connsiteX3" fmla="*/ 2835364 w 3638146"/>
                <a:gd name="connsiteY3" fmla="*/ 0 h 1842507"/>
                <a:gd name="connsiteX4" fmla="*/ 3638138 w 3638146"/>
                <a:gd name="connsiteY4" fmla="*/ 926898 h 1842507"/>
                <a:gd name="connsiteX0" fmla="*/ 0 w 3638146"/>
                <a:gd name="connsiteY0" fmla="*/ 928107 h 1842507"/>
                <a:gd name="connsiteX1" fmla="*/ 914400 w 3638146"/>
                <a:gd name="connsiteY1" fmla="*/ 1842507 h 1842507"/>
                <a:gd name="connsiteX2" fmla="*/ 1900462 w 3638146"/>
                <a:gd name="connsiteY2" fmla="*/ 925704 h 1842507"/>
                <a:gd name="connsiteX3" fmla="*/ 2835364 w 3638146"/>
                <a:gd name="connsiteY3" fmla="*/ 0 h 1842507"/>
                <a:gd name="connsiteX4" fmla="*/ 3638138 w 3638146"/>
                <a:gd name="connsiteY4" fmla="*/ 926898 h 1842507"/>
                <a:gd name="connsiteX0" fmla="*/ 0 w 3638146"/>
                <a:gd name="connsiteY0" fmla="*/ 928107 h 1842507"/>
                <a:gd name="connsiteX1" fmla="*/ 914400 w 3638146"/>
                <a:gd name="connsiteY1" fmla="*/ 1842507 h 1842507"/>
                <a:gd name="connsiteX2" fmla="*/ 1900462 w 3638146"/>
                <a:gd name="connsiteY2" fmla="*/ 925704 h 1842507"/>
                <a:gd name="connsiteX3" fmla="*/ 2819544 w 3638146"/>
                <a:gd name="connsiteY3" fmla="*/ 0 h 1842507"/>
                <a:gd name="connsiteX4" fmla="*/ 3638138 w 3638146"/>
                <a:gd name="connsiteY4" fmla="*/ 926898 h 1842507"/>
                <a:gd name="connsiteX0" fmla="*/ 0 w 3638146"/>
                <a:gd name="connsiteY0" fmla="*/ 966795 h 1881195"/>
                <a:gd name="connsiteX1" fmla="*/ 914400 w 3638146"/>
                <a:gd name="connsiteY1" fmla="*/ 1881195 h 1881195"/>
                <a:gd name="connsiteX2" fmla="*/ 1900462 w 3638146"/>
                <a:gd name="connsiteY2" fmla="*/ 964392 h 1881195"/>
                <a:gd name="connsiteX3" fmla="*/ 2819544 w 3638146"/>
                <a:gd name="connsiteY3" fmla="*/ 0 h 1881195"/>
                <a:gd name="connsiteX4" fmla="*/ 3638138 w 3638146"/>
                <a:gd name="connsiteY4" fmla="*/ 965586 h 1881195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900462 w 3638146"/>
                <a:gd name="connsiteY2" fmla="*/ 920177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932102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932102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876731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860911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860911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860911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2"/>
                <a:gd name="connsiteX1" fmla="*/ 914400 w 3638146"/>
                <a:gd name="connsiteY1" fmla="*/ 1836980 h 1836982"/>
                <a:gd name="connsiteX2" fmla="*/ 1837180 w 3638146"/>
                <a:gd name="connsiteY2" fmla="*/ 914651 h 1836982"/>
                <a:gd name="connsiteX3" fmla="*/ 2819544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819544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617 h 1837019"/>
                <a:gd name="connsiteX1" fmla="*/ 874850 w 3638146"/>
                <a:gd name="connsiteY1" fmla="*/ 1837017 h 1837019"/>
                <a:gd name="connsiteX2" fmla="*/ 1837180 w 3638146"/>
                <a:gd name="connsiteY2" fmla="*/ 914688 h 1837019"/>
                <a:gd name="connsiteX3" fmla="*/ 2779993 w 3638146"/>
                <a:gd name="connsiteY3" fmla="*/ 37 h 1837019"/>
                <a:gd name="connsiteX4" fmla="*/ 3638138 w 3638146"/>
                <a:gd name="connsiteY4" fmla="*/ 921408 h 1837019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2 h 1836984"/>
                <a:gd name="connsiteX1" fmla="*/ 874850 w 3638146"/>
                <a:gd name="connsiteY1" fmla="*/ 1836982 h 1836984"/>
                <a:gd name="connsiteX2" fmla="*/ 1813450 w 3638146"/>
                <a:gd name="connsiteY2" fmla="*/ 914653 h 1836984"/>
                <a:gd name="connsiteX3" fmla="*/ 2779993 w 3638146"/>
                <a:gd name="connsiteY3" fmla="*/ 2 h 1836984"/>
                <a:gd name="connsiteX4" fmla="*/ 3638138 w 3638146"/>
                <a:gd name="connsiteY4" fmla="*/ 921373 h 183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8146" h="1836984">
                  <a:moveTo>
                    <a:pt x="0" y="922582"/>
                  </a:moveTo>
                  <a:cubicBezTo>
                    <a:pt x="296917" y="1323290"/>
                    <a:pt x="572608" y="1838303"/>
                    <a:pt x="874850" y="1836982"/>
                  </a:cubicBezTo>
                  <a:cubicBezTo>
                    <a:pt x="1177092" y="1835661"/>
                    <a:pt x="1567118" y="1220816"/>
                    <a:pt x="1813450" y="914653"/>
                  </a:cubicBezTo>
                  <a:cubicBezTo>
                    <a:pt x="2059782" y="608490"/>
                    <a:pt x="2475878" y="-1118"/>
                    <a:pt x="2779993" y="2"/>
                  </a:cubicBezTo>
                  <a:cubicBezTo>
                    <a:pt x="3084108" y="1122"/>
                    <a:pt x="3640632" y="918256"/>
                    <a:pt x="3638138" y="921373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 rot="10800000" flipH="1" flipV="1">
              <a:off x="6729229" y="5325977"/>
              <a:ext cx="1456660" cy="1050523"/>
            </a:xfrm>
            <a:custGeom>
              <a:avLst/>
              <a:gdLst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0 w 3641834"/>
                <a:gd name="connsiteY0" fmla="*/ 914402 h 1836687"/>
                <a:gd name="connsiteX1" fmla="*/ 898634 w 3641834"/>
                <a:gd name="connsiteY1" fmla="*/ 2 h 1836687"/>
                <a:gd name="connsiteX2" fmla="*/ 1813034 w 3641834"/>
                <a:gd name="connsiteY2" fmla="*/ 922285 h 1836687"/>
                <a:gd name="connsiteX3" fmla="*/ 2727434 w 3641834"/>
                <a:gd name="connsiteY3" fmla="*/ 1836685 h 1836687"/>
                <a:gd name="connsiteX4" fmla="*/ 3641834 w 3641834"/>
                <a:gd name="connsiteY4" fmla="*/ 914402 h 1836687"/>
                <a:gd name="connsiteX0" fmla="*/ 1 w 2743201"/>
                <a:gd name="connsiteY0" fmla="*/ 0 h 1836685"/>
                <a:gd name="connsiteX1" fmla="*/ 914401 w 2743201"/>
                <a:gd name="connsiteY1" fmla="*/ 922283 h 1836685"/>
                <a:gd name="connsiteX2" fmla="*/ 1828801 w 2743201"/>
                <a:gd name="connsiteY2" fmla="*/ 1836683 h 1836685"/>
                <a:gd name="connsiteX3" fmla="*/ 2743201 w 2743201"/>
                <a:gd name="connsiteY3" fmla="*/ 914400 h 1836685"/>
                <a:gd name="connsiteX0" fmla="*/ 1 w 2743201"/>
                <a:gd name="connsiteY0" fmla="*/ 0 h 1837326"/>
                <a:gd name="connsiteX1" fmla="*/ 914401 w 2743201"/>
                <a:gd name="connsiteY1" fmla="*/ 922283 h 1837326"/>
                <a:gd name="connsiteX2" fmla="*/ 1828801 w 2743201"/>
                <a:gd name="connsiteY2" fmla="*/ 1836683 h 1837326"/>
                <a:gd name="connsiteX3" fmla="*/ 2636886 w 2743201"/>
                <a:gd name="connsiteY3" fmla="*/ 1064960 h 1837326"/>
                <a:gd name="connsiteX4" fmla="*/ 2743201 w 2743201"/>
                <a:gd name="connsiteY4" fmla="*/ 914400 h 1837326"/>
                <a:gd name="connsiteX0" fmla="*/ 1 w 3644956"/>
                <a:gd name="connsiteY0" fmla="*/ 30696 h 1868022"/>
                <a:gd name="connsiteX1" fmla="*/ 914401 w 3644956"/>
                <a:gd name="connsiteY1" fmla="*/ 952979 h 1868022"/>
                <a:gd name="connsiteX2" fmla="*/ 1828801 w 3644956"/>
                <a:gd name="connsiteY2" fmla="*/ 1867379 h 1868022"/>
                <a:gd name="connsiteX3" fmla="*/ 2636886 w 3644956"/>
                <a:gd name="connsiteY3" fmla="*/ 1095656 h 1868022"/>
                <a:gd name="connsiteX4" fmla="*/ 3644956 w 3644956"/>
                <a:gd name="connsiteY4" fmla="*/ 0 h 1868022"/>
                <a:gd name="connsiteX0" fmla="*/ 1 w 3644956"/>
                <a:gd name="connsiteY0" fmla="*/ 30696 h 1867383"/>
                <a:gd name="connsiteX1" fmla="*/ 914401 w 3644956"/>
                <a:gd name="connsiteY1" fmla="*/ 952979 h 1867383"/>
                <a:gd name="connsiteX2" fmla="*/ 1828801 w 3644956"/>
                <a:gd name="connsiteY2" fmla="*/ 1867379 h 1867383"/>
                <a:gd name="connsiteX3" fmla="*/ 2719942 w 3644956"/>
                <a:gd name="connsiteY3" fmla="*/ 967156 h 1867383"/>
                <a:gd name="connsiteX4" fmla="*/ 3644956 w 3644956"/>
                <a:gd name="connsiteY4" fmla="*/ 0 h 1867383"/>
                <a:gd name="connsiteX0" fmla="*/ 1 w 3644956"/>
                <a:gd name="connsiteY0" fmla="*/ 30696 h 1867385"/>
                <a:gd name="connsiteX1" fmla="*/ 914401 w 3644956"/>
                <a:gd name="connsiteY1" fmla="*/ 952979 h 1867385"/>
                <a:gd name="connsiteX2" fmla="*/ 1828801 w 3644956"/>
                <a:gd name="connsiteY2" fmla="*/ 1867379 h 1867385"/>
                <a:gd name="connsiteX3" fmla="*/ 2719942 w 3644956"/>
                <a:gd name="connsiteY3" fmla="*/ 967156 h 1867385"/>
                <a:gd name="connsiteX4" fmla="*/ 3644956 w 3644956"/>
                <a:gd name="connsiteY4" fmla="*/ 0 h 1867385"/>
                <a:gd name="connsiteX0" fmla="*/ 1 w 3644956"/>
                <a:gd name="connsiteY0" fmla="*/ 30696 h 1867383"/>
                <a:gd name="connsiteX1" fmla="*/ 914401 w 3644956"/>
                <a:gd name="connsiteY1" fmla="*/ 952979 h 1867383"/>
                <a:gd name="connsiteX2" fmla="*/ 1828801 w 3644956"/>
                <a:gd name="connsiteY2" fmla="*/ 1867379 h 1867383"/>
                <a:gd name="connsiteX3" fmla="*/ 2719942 w 3644956"/>
                <a:gd name="connsiteY3" fmla="*/ 967156 h 1867383"/>
                <a:gd name="connsiteX4" fmla="*/ 3644956 w 3644956"/>
                <a:gd name="connsiteY4" fmla="*/ 0 h 1867383"/>
                <a:gd name="connsiteX0" fmla="*/ 1 w 3644956"/>
                <a:gd name="connsiteY0" fmla="*/ 30755 h 1867444"/>
                <a:gd name="connsiteX1" fmla="*/ 914401 w 3644956"/>
                <a:gd name="connsiteY1" fmla="*/ 953038 h 1867444"/>
                <a:gd name="connsiteX2" fmla="*/ 1828801 w 3644956"/>
                <a:gd name="connsiteY2" fmla="*/ 1867438 h 1867444"/>
                <a:gd name="connsiteX3" fmla="*/ 2719942 w 3644956"/>
                <a:gd name="connsiteY3" fmla="*/ 967215 h 1867444"/>
                <a:gd name="connsiteX4" fmla="*/ 3644956 w 3644956"/>
                <a:gd name="connsiteY4" fmla="*/ 59 h 1867444"/>
                <a:gd name="connsiteX0" fmla="*/ 1 w 3621226"/>
                <a:gd name="connsiteY0" fmla="*/ 1742 h 1838429"/>
                <a:gd name="connsiteX1" fmla="*/ 914401 w 3621226"/>
                <a:gd name="connsiteY1" fmla="*/ 924025 h 1838429"/>
                <a:gd name="connsiteX2" fmla="*/ 1828801 w 3621226"/>
                <a:gd name="connsiteY2" fmla="*/ 1838425 h 1838429"/>
                <a:gd name="connsiteX3" fmla="*/ 2719942 w 3621226"/>
                <a:gd name="connsiteY3" fmla="*/ 938202 h 1838429"/>
                <a:gd name="connsiteX4" fmla="*/ 3621226 w 3621226"/>
                <a:gd name="connsiteY4" fmla="*/ 63 h 1838429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21226"/>
                <a:gd name="connsiteY0" fmla="*/ 1679 h 1838366"/>
                <a:gd name="connsiteX1" fmla="*/ 914401 w 3621226"/>
                <a:gd name="connsiteY1" fmla="*/ 923962 h 1838366"/>
                <a:gd name="connsiteX2" fmla="*/ 1828801 w 3621226"/>
                <a:gd name="connsiteY2" fmla="*/ 1838362 h 1838366"/>
                <a:gd name="connsiteX3" fmla="*/ 2719942 w 3621226"/>
                <a:gd name="connsiteY3" fmla="*/ 938139 h 1838366"/>
                <a:gd name="connsiteX4" fmla="*/ 3621226 w 3621226"/>
                <a:gd name="connsiteY4" fmla="*/ 0 h 1838366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21226"/>
                <a:gd name="connsiteY0" fmla="*/ 1679 h 1838366"/>
                <a:gd name="connsiteX1" fmla="*/ 914401 w 3621226"/>
                <a:gd name="connsiteY1" fmla="*/ 923962 h 1838366"/>
                <a:gd name="connsiteX2" fmla="*/ 1828801 w 3621226"/>
                <a:gd name="connsiteY2" fmla="*/ 1838362 h 1838366"/>
                <a:gd name="connsiteX3" fmla="*/ 2719942 w 3621226"/>
                <a:gd name="connsiteY3" fmla="*/ 938139 h 1838366"/>
                <a:gd name="connsiteX4" fmla="*/ 3621226 w 3621226"/>
                <a:gd name="connsiteY4" fmla="*/ 0 h 1838366"/>
                <a:gd name="connsiteX0" fmla="*/ 1 w 3621226"/>
                <a:gd name="connsiteY0" fmla="*/ 1679 h 1838368"/>
                <a:gd name="connsiteX1" fmla="*/ 914401 w 3621226"/>
                <a:gd name="connsiteY1" fmla="*/ 923962 h 1838368"/>
                <a:gd name="connsiteX2" fmla="*/ 1828801 w 3621226"/>
                <a:gd name="connsiteY2" fmla="*/ 1838362 h 1838368"/>
                <a:gd name="connsiteX3" fmla="*/ 2719942 w 3621226"/>
                <a:gd name="connsiteY3" fmla="*/ 938139 h 1838368"/>
                <a:gd name="connsiteX4" fmla="*/ 3621226 w 3621226"/>
                <a:gd name="connsiteY4" fmla="*/ 0 h 1838368"/>
                <a:gd name="connsiteX0" fmla="*/ 1 w 3615294"/>
                <a:gd name="connsiteY0" fmla="*/ 5824 h 1842511"/>
                <a:gd name="connsiteX1" fmla="*/ 914401 w 3615294"/>
                <a:gd name="connsiteY1" fmla="*/ 928107 h 1842511"/>
                <a:gd name="connsiteX2" fmla="*/ 1828801 w 3615294"/>
                <a:gd name="connsiteY2" fmla="*/ 1842507 h 1842511"/>
                <a:gd name="connsiteX3" fmla="*/ 2719942 w 3615294"/>
                <a:gd name="connsiteY3" fmla="*/ 942284 h 1842511"/>
                <a:gd name="connsiteX4" fmla="*/ 3615294 w 3615294"/>
                <a:gd name="connsiteY4" fmla="*/ 0 h 1842511"/>
                <a:gd name="connsiteX0" fmla="*/ 0 w 2700893"/>
                <a:gd name="connsiteY0" fmla="*/ 928107 h 1842513"/>
                <a:gd name="connsiteX1" fmla="*/ 914400 w 2700893"/>
                <a:gd name="connsiteY1" fmla="*/ 1842507 h 1842513"/>
                <a:gd name="connsiteX2" fmla="*/ 1805541 w 2700893"/>
                <a:gd name="connsiteY2" fmla="*/ 942284 h 1842513"/>
                <a:gd name="connsiteX3" fmla="*/ 2700893 w 2700893"/>
                <a:gd name="connsiteY3" fmla="*/ 0 h 1842513"/>
                <a:gd name="connsiteX0" fmla="*/ 0 w 2700893"/>
                <a:gd name="connsiteY0" fmla="*/ 928107 h 1842513"/>
                <a:gd name="connsiteX1" fmla="*/ 914400 w 2700893"/>
                <a:gd name="connsiteY1" fmla="*/ 1842507 h 1842513"/>
                <a:gd name="connsiteX2" fmla="*/ 1805541 w 2700893"/>
                <a:gd name="connsiteY2" fmla="*/ 942284 h 1842513"/>
                <a:gd name="connsiteX3" fmla="*/ 2459528 w 2700893"/>
                <a:gd name="connsiteY3" fmla="*/ 114446 h 1842513"/>
                <a:gd name="connsiteX4" fmla="*/ 2700893 w 2700893"/>
                <a:gd name="connsiteY4" fmla="*/ 0 h 1842513"/>
                <a:gd name="connsiteX0" fmla="*/ 0 w 2700893"/>
                <a:gd name="connsiteY0" fmla="*/ 928107 h 1842513"/>
                <a:gd name="connsiteX1" fmla="*/ 914400 w 2700893"/>
                <a:gd name="connsiteY1" fmla="*/ 1842507 h 1842513"/>
                <a:gd name="connsiteX2" fmla="*/ 1805541 w 2700893"/>
                <a:gd name="connsiteY2" fmla="*/ 942284 h 1842513"/>
                <a:gd name="connsiteX3" fmla="*/ 2459528 w 2700893"/>
                <a:gd name="connsiteY3" fmla="*/ 114446 h 1842513"/>
                <a:gd name="connsiteX4" fmla="*/ 2700893 w 2700893"/>
                <a:gd name="connsiteY4" fmla="*/ 0 h 1842513"/>
                <a:gd name="connsiteX0" fmla="*/ 0 w 2715674"/>
                <a:gd name="connsiteY0" fmla="*/ 933265 h 1847671"/>
                <a:gd name="connsiteX1" fmla="*/ 914400 w 2715674"/>
                <a:gd name="connsiteY1" fmla="*/ 1847665 h 1847671"/>
                <a:gd name="connsiteX2" fmla="*/ 1805541 w 2715674"/>
                <a:gd name="connsiteY2" fmla="*/ 947442 h 1847671"/>
                <a:gd name="connsiteX3" fmla="*/ 2459528 w 2715674"/>
                <a:gd name="connsiteY3" fmla="*/ 119604 h 1847671"/>
                <a:gd name="connsiteX4" fmla="*/ 2700893 w 2715674"/>
                <a:gd name="connsiteY4" fmla="*/ 5158 h 1847671"/>
                <a:gd name="connsiteX5" fmla="*/ 2688922 w 2715674"/>
                <a:gd name="connsiteY5" fmla="*/ 20120 h 1847671"/>
                <a:gd name="connsiteX0" fmla="*/ 0 w 2981614"/>
                <a:gd name="connsiteY0" fmla="*/ 928655 h 1843061"/>
                <a:gd name="connsiteX1" fmla="*/ 914400 w 2981614"/>
                <a:gd name="connsiteY1" fmla="*/ 1843055 h 1843061"/>
                <a:gd name="connsiteX2" fmla="*/ 1805541 w 2981614"/>
                <a:gd name="connsiteY2" fmla="*/ 942832 h 1843061"/>
                <a:gd name="connsiteX3" fmla="*/ 2459528 w 2981614"/>
                <a:gd name="connsiteY3" fmla="*/ 114994 h 1843061"/>
                <a:gd name="connsiteX4" fmla="*/ 2700893 w 2981614"/>
                <a:gd name="connsiteY4" fmla="*/ 548 h 1843061"/>
                <a:gd name="connsiteX5" fmla="*/ 2981596 w 2981614"/>
                <a:gd name="connsiteY5" fmla="*/ 352649 h 1843061"/>
                <a:gd name="connsiteX0" fmla="*/ 0 w 3638142"/>
                <a:gd name="connsiteY0" fmla="*/ 928324 h 1842730"/>
                <a:gd name="connsiteX1" fmla="*/ 914400 w 3638142"/>
                <a:gd name="connsiteY1" fmla="*/ 1842724 h 1842730"/>
                <a:gd name="connsiteX2" fmla="*/ 1805541 w 3638142"/>
                <a:gd name="connsiteY2" fmla="*/ 942501 h 1842730"/>
                <a:gd name="connsiteX3" fmla="*/ 2459528 w 3638142"/>
                <a:gd name="connsiteY3" fmla="*/ 114663 h 1842730"/>
                <a:gd name="connsiteX4" fmla="*/ 2700893 w 3638142"/>
                <a:gd name="connsiteY4" fmla="*/ 217 h 1842730"/>
                <a:gd name="connsiteX5" fmla="*/ 3638138 w 3638142"/>
                <a:gd name="connsiteY5" fmla="*/ 927115 h 1842730"/>
                <a:gd name="connsiteX0" fmla="*/ 0 w 3638144"/>
                <a:gd name="connsiteY0" fmla="*/ 928106 h 1842512"/>
                <a:gd name="connsiteX1" fmla="*/ 914400 w 3638144"/>
                <a:gd name="connsiteY1" fmla="*/ 1842506 h 1842512"/>
                <a:gd name="connsiteX2" fmla="*/ 1805541 w 3638144"/>
                <a:gd name="connsiteY2" fmla="*/ 942283 h 1842512"/>
                <a:gd name="connsiteX3" fmla="*/ 2459528 w 3638144"/>
                <a:gd name="connsiteY3" fmla="*/ 114445 h 1842512"/>
                <a:gd name="connsiteX4" fmla="*/ 2700893 w 3638144"/>
                <a:gd name="connsiteY4" fmla="*/ -1 h 1842512"/>
                <a:gd name="connsiteX5" fmla="*/ 3638138 w 3638144"/>
                <a:gd name="connsiteY5" fmla="*/ 926897 h 1842512"/>
                <a:gd name="connsiteX0" fmla="*/ 0 w 3638144"/>
                <a:gd name="connsiteY0" fmla="*/ 914613 h 1829019"/>
                <a:gd name="connsiteX1" fmla="*/ 914400 w 3638144"/>
                <a:gd name="connsiteY1" fmla="*/ 1829013 h 1829019"/>
                <a:gd name="connsiteX2" fmla="*/ 1805541 w 3638144"/>
                <a:gd name="connsiteY2" fmla="*/ 928790 h 1829019"/>
                <a:gd name="connsiteX3" fmla="*/ 2459528 w 3638144"/>
                <a:gd name="connsiteY3" fmla="*/ 100952 h 1829019"/>
                <a:gd name="connsiteX4" fmla="*/ 2772083 w 3638144"/>
                <a:gd name="connsiteY4" fmla="*/ 3086 h 1829019"/>
                <a:gd name="connsiteX5" fmla="*/ 3638138 w 3638144"/>
                <a:gd name="connsiteY5" fmla="*/ 913404 h 1829019"/>
                <a:gd name="connsiteX0" fmla="*/ 0 w 3638144"/>
                <a:gd name="connsiteY0" fmla="*/ 911527 h 1825933"/>
                <a:gd name="connsiteX1" fmla="*/ 914400 w 3638144"/>
                <a:gd name="connsiteY1" fmla="*/ 1825927 h 1825933"/>
                <a:gd name="connsiteX2" fmla="*/ 1805541 w 3638144"/>
                <a:gd name="connsiteY2" fmla="*/ 925704 h 1825933"/>
                <a:gd name="connsiteX3" fmla="*/ 2772083 w 3638144"/>
                <a:gd name="connsiteY3" fmla="*/ 0 h 1825933"/>
                <a:gd name="connsiteX4" fmla="*/ 3638138 w 3638144"/>
                <a:gd name="connsiteY4" fmla="*/ 910318 h 1825933"/>
                <a:gd name="connsiteX0" fmla="*/ 0 w 3638144"/>
                <a:gd name="connsiteY0" fmla="*/ 911527 h 1825928"/>
                <a:gd name="connsiteX1" fmla="*/ 914400 w 3638144"/>
                <a:gd name="connsiteY1" fmla="*/ 1825927 h 1825928"/>
                <a:gd name="connsiteX2" fmla="*/ 1900462 w 3638144"/>
                <a:gd name="connsiteY2" fmla="*/ 909124 h 1825928"/>
                <a:gd name="connsiteX3" fmla="*/ 2772083 w 3638144"/>
                <a:gd name="connsiteY3" fmla="*/ 0 h 1825928"/>
                <a:gd name="connsiteX4" fmla="*/ 3638138 w 3638144"/>
                <a:gd name="connsiteY4" fmla="*/ 910318 h 1825928"/>
                <a:gd name="connsiteX0" fmla="*/ 0 w 3638144"/>
                <a:gd name="connsiteY0" fmla="*/ 911527 h 1825926"/>
                <a:gd name="connsiteX1" fmla="*/ 914400 w 3638144"/>
                <a:gd name="connsiteY1" fmla="*/ 1825927 h 1825926"/>
                <a:gd name="connsiteX2" fmla="*/ 1900462 w 3638144"/>
                <a:gd name="connsiteY2" fmla="*/ 909124 h 1825926"/>
                <a:gd name="connsiteX3" fmla="*/ 2772083 w 3638144"/>
                <a:gd name="connsiteY3" fmla="*/ 0 h 1825926"/>
                <a:gd name="connsiteX4" fmla="*/ 3638138 w 3638144"/>
                <a:gd name="connsiteY4" fmla="*/ 910318 h 1825926"/>
                <a:gd name="connsiteX0" fmla="*/ 0 w 3638144"/>
                <a:gd name="connsiteY0" fmla="*/ 911527 h 1825928"/>
                <a:gd name="connsiteX1" fmla="*/ 914400 w 3638144"/>
                <a:gd name="connsiteY1" fmla="*/ 1825927 h 1825928"/>
                <a:gd name="connsiteX2" fmla="*/ 1900462 w 3638144"/>
                <a:gd name="connsiteY2" fmla="*/ 909124 h 1825928"/>
                <a:gd name="connsiteX3" fmla="*/ 2772083 w 3638144"/>
                <a:gd name="connsiteY3" fmla="*/ 0 h 1825928"/>
                <a:gd name="connsiteX4" fmla="*/ 3638138 w 3638144"/>
                <a:gd name="connsiteY4" fmla="*/ 910318 h 1825928"/>
                <a:gd name="connsiteX0" fmla="*/ 0 w 3638144"/>
                <a:gd name="connsiteY0" fmla="*/ 911527 h 1825926"/>
                <a:gd name="connsiteX1" fmla="*/ 914400 w 3638144"/>
                <a:gd name="connsiteY1" fmla="*/ 1825927 h 1825926"/>
                <a:gd name="connsiteX2" fmla="*/ 1900462 w 3638144"/>
                <a:gd name="connsiteY2" fmla="*/ 909124 h 1825926"/>
                <a:gd name="connsiteX3" fmla="*/ 2772083 w 3638144"/>
                <a:gd name="connsiteY3" fmla="*/ 0 h 1825926"/>
                <a:gd name="connsiteX4" fmla="*/ 3638138 w 3638144"/>
                <a:gd name="connsiteY4" fmla="*/ 910318 h 1825926"/>
                <a:gd name="connsiteX0" fmla="*/ 0 w 3638144"/>
                <a:gd name="connsiteY0" fmla="*/ 911527 h 1825928"/>
                <a:gd name="connsiteX1" fmla="*/ 914400 w 3638144"/>
                <a:gd name="connsiteY1" fmla="*/ 1825927 h 1825928"/>
                <a:gd name="connsiteX2" fmla="*/ 1900462 w 3638144"/>
                <a:gd name="connsiteY2" fmla="*/ 909124 h 1825928"/>
                <a:gd name="connsiteX3" fmla="*/ 2772083 w 3638144"/>
                <a:gd name="connsiteY3" fmla="*/ 0 h 1825928"/>
                <a:gd name="connsiteX4" fmla="*/ 3638138 w 3638144"/>
                <a:gd name="connsiteY4" fmla="*/ 910318 h 1825928"/>
                <a:gd name="connsiteX0" fmla="*/ 0 w 3638146"/>
                <a:gd name="connsiteY0" fmla="*/ 939161 h 1853561"/>
                <a:gd name="connsiteX1" fmla="*/ 914400 w 3638146"/>
                <a:gd name="connsiteY1" fmla="*/ 1853561 h 1853561"/>
                <a:gd name="connsiteX2" fmla="*/ 1900462 w 3638146"/>
                <a:gd name="connsiteY2" fmla="*/ 936758 h 1853561"/>
                <a:gd name="connsiteX3" fmla="*/ 2803724 w 3638146"/>
                <a:gd name="connsiteY3" fmla="*/ 0 h 1853561"/>
                <a:gd name="connsiteX4" fmla="*/ 3638138 w 3638146"/>
                <a:gd name="connsiteY4" fmla="*/ 937952 h 1853561"/>
                <a:gd name="connsiteX0" fmla="*/ 0 w 3638146"/>
                <a:gd name="connsiteY0" fmla="*/ 928107 h 1842507"/>
                <a:gd name="connsiteX1" fmla="*/ 914400 w 3638146"/>
                <a:gd name="connsiteY1" fmla="*/ 1842507 h 1842507"/>
                <a:gd name="connsiteX2" fmla="*/ 1900462 w 3638146"/>
                <a:gd name="connsiteY2" fmla="*/ 925704 h 1842507"/>
                <a:gd name="connsiteX3" fmla="*/ 2835364 w 3638146"/>
                <a:gd name="connsiteY3" fmla="*/ 0 h 1842507"/>
                <a:gd name="connsiteX4" fmla="*/ 3638138 w 3638146"/>
                <a:gd name="connsiteY4" fmla="*/ 926898 h 1842507"/>
                <a:gd name="connsiteX0" fmla="*/ 0 w 3638146"/>
                <a:gd name="connsiteY0" fmla="*/ 928107 h 1842507"/>
                <a:gd name="connsiteX1" fmla="*/ 914400 w 3638146"/>
                <a:gd name="connsiteY1" fmla="*/ 1842507 h 1842507"/>
                <a:gd name="connsiteX2" fmla="*/ 1900462 w 3638146"/>
                <a:gd name="connsiteY2" fmla="*/ 925704 h 1842507"/>
                <a:gd name="connsiteX3" fmla="*/ 2835364 w 3638146"/>
                <a:gd name="connsiteY3" fmla="*/ 0 h 1842507"/>
                <a:gd name="connsiteX4" fmla="*/ 3638138 w 3638146"/>
                <a:gd name="connsiteY4" fmla="*/ 926898 h 1842507"/>
                <a:gd name="connsiteX0" fmla="*/ 0 w 3638146"/>
                <a:gd name="connsiteY0" fmla="*/ 928107 h 1842507"/>
                <a:gd name="connsiteX1" fmla="*/ 914400 w 3638146"/>
                <a:gd name="connsiteY1" fmla="*/ 1842507 h 1842507"/>
                <a:gd name="connsiteX2" fmla="*/ 1900462 w 3638146"/>
                <a:gd name="connsiteY2" fmla="*/ 925704 h 1842507"/>
                <a:gd name="connsiteX3" fmla="*/ 2835364 w 3638146"/>
                <a:gd name="connsiteY3" fmla="*/ 0 h 1842507"/>
                <a:gd name="connsiteX4" fmla="*/ 3638138 w 3638146"/>
                <a:gd name="connsiteY4" fmla="*/ 926898 h 1842507"/>
                <a:gd name="connsiteX0" fmla="*/ 0 w 3638146"/>
                <a:gd name="connsiteY0" fmla="*/ 928107 h 1842507"/>
                <a:gd name="connsiteX1" fmla="*/ 914400 w 3638146"/>
                <a:gd name="connsiteY1" fmla="*/ 1842507 h 1842507"/>
                <a:gd name="connsiteX2" fmla="*/ 1900462 w 3638146"/>
                <a:gd name="connsiteY2" fmla="*/ 925704 h 1842507"/>
                <a:gd name="connsiteX3" fmla="*/ 2819544 w 3638146"/>
                <a:gd name="connsiteY3" fmla="*/ 0 h 1842507"/>
                <a:gd name="connsiteX4" fmla="*/ 3638138 w 3638146"/>
                <a:gd name="connsiteY4" fmla="*/ 926898 h 1842507"/>
                <a:gd name="connsiteX0" fmla="*/ 0 w 3638146"/>
                <a:gd name="connsiteY0" fmla="*/ 966795 h 1881195"/>
                <a:gd name="connsiteX1" fmla="*/ 914400 w 3638146"/>
                <a:gd name="connsiteY1" fmla="*/ 1881195 h 1881195"/>
                <a:gd name="connsiteX2" fmla="*/ 1900462 w 3638146"/>
                <a:gd name="connsiteY2" fmla="*/ 964392 h 1881195"/>
                <a:gd name="connsiteX3" fmla="*/ 2819544 w 3638146"/>
                <a:gd name="connsiteY3" fmla="*/ 0 h 1881195"/>
                <a:gd name="connsiteX4" fmla="*/ 3638138 w 3638146"/>
                <a:gd name="connsiteY4" fmla="*/ 965586 h 1881195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900462 w 3638146"/>
                <a:gd name="connsiteY2" fmla="*/ 920177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932102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932102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876731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860911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860911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0"/>
                <a:gd name="connsiteX1" fmla="*/ 914400 w 3638146"/>
                <a:gd name="connsiteY1" fmla="*/ 1836980 h 1836980"/>
                <a:gd name="connsiteX2" fmla="*/ 1860911 w 3638146"/>
                <a:gd name="connsiteY2" fmla="*/ 920178 h 1836980"/>
                <a:gd name="connsiteX3" fmla="*/ 2819544 w 3638146"/>
                <a:gd name="connsiteY3" fmla="*/ 0 h 1836980"/>
                <a:gd name="connsiteX4" fmla="*/ 3638138 w 3638146"/>
                <a:gd name="connsiteY4" fmla="*/ 921371 h 1836980"/>
                <a:gd name="connsiteX0" fmla="*/ 0 w 3638146"/>
                <a:gd name="connsiteY0" fmla="*/ 922580 h 1836982"/>
                <a:gd name="connsiteX1" fmla="*/ 914400 w 3638146"/>
                <a:gd name="connsiteY1" fmla="*/ 1836980 h 1836982"/>
                <a:gd name="connsiteX2" fmla="*/ 1837180 w 3638146"/>
                <a:gd name="connsiteY2" fmla="*/ 914651 h 1836982"/>
                <a:gd name="connsiteX3" fmla="*/ 2819544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819544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617 h 1837019"/>
                <a:gd name="connsiteX1" fmla="*/ 874850 w 3638146"/>
                <a:gd name="connsiteY1" fmla="*/ 1837017 h 1837019"/>
                <a:gd name="connsiteX2" fmla="*/ 1837180 w 3638146"/>
                <a:gd name="connsiteY2" fmla="*/ 914688 h 1837019"/>
                <a:gd name="connsiteX3" fmla="*/ 2779993 w 3638146"/>
                <a:gd name="connsiteY3" fmla="*/ 37 h 1837019"/>
                <a:gd name="connsiteX4" fmla="*/ 3638138 w 3638146"/>
                <a:gd name="connsiteY4" fmla="*/ 921408 h 1837019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0 h 1836982"/>
                <a:gd name="connsiteX1" fmla="*/ 874850 w 3638146"/>
                <a:gd name="connsiteY1" fmla="*/ 1836980 h 1836982"/>
                <a:gd name="connsiteX2" fmla="*/ 1837180 w 3638146"/>
                <a:gd name="connsiteY2" fmla="*/ 914651 h 1836982"/>
                <a:gd name="connsiteX3" fmla="*/ 2779993 w 3638146"/>
                <a:gd name="connsiteY3" fmla="*/ 0 h 1836982"/>
                <a:gd name="connsiteX4" fmla="*/ 3638138 w 3638146"/>
                <a:gd name="connsiteY4" fmla="*/ 921371 h 1836982"/>
                <a:gd name="connsiteX0" fmla="*/ 0 w 3638146"/>
                <a:gd name="connsiteY0" fmla="*/ 922582 h 1836984"/>
                <a:gd name="connsiteX1" fmla="*/ 874850 w 3638146"/>
                <a:gd name="connsiteY1" fmla="*/ 1836982 h 1836984"/>
                <a:gd name="connsiteX2" fmla="*/ 1813450 w 3638146"/>
                <a:gd name="connsiteY2" fmla="*/ 914653 h 1836984"/>
                <a:gd name="connsiteX3" fmla="*/ 2779993 w 3638146"/>
                <a:gd name="connsiteY3" fmla="*/ 2 h 1836984"/>
                <a:gd name="connsiteX4" fmla="*/ 3638138 w 3638146"/>
                <a:gd name="connsiteY4" fmla="*/ 921373 h 183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8146" h="1836984">
                  <a:moveTo>
                    <a:pt x="0" y="922582"/>
                  </a:moveTo>
                  <a:cubicBezTo>
                    <a:pt x="296917" y="1323290"/>
                    <a:pt x="572608" y="1838303"/>
                    <a:pt x="874850" y="1836982"/>
                  </a:cubicBezTo>
                  <a:cubicBezTo>
                    <a:pt x="1177092" y="1835661"/>
                    <a:pt x="1567118" y="1220816"/>
                    <a:pt x="1813450" y="914653"/>
                  </a:cubicBezTo>
                  <a:cubicBezTo>
                    <a:pt x="2059782" y="608490"/>
                    <a:pt x="2475878" y="-1118"/>
                    <a:pt x="2779993" y="2"/>
                  </a:cubicBezTo>
                  <a:cubicBezTo>
                    <a:pt x="3084108" y="1122"/>
                    <a:pt x="3640632" y="918256"/>
                    <a:pt x="3638138" y="921373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479703" y="2636245"/>
            <a:ext cx="1197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0000FF"/>
                </a:solidFill>
              </a:rPr>
              <a:t>0</a:t>
            </a:r>
            <a:endParaRPr lang="en-US" sz="6000" i="1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73035" y="2630326"/>
            <a:ext cx="1197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0000FF"/>
                </a:solidFill>
              </a:rPr>
              <a:t>1</a:t>
            </a:r>
            <a:endParaRPr lang="en-US" sz="6000" i="1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67449" y="2636244"/>
            <a:ext cx="1197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0000FF"/>
                </a:solidFill>
              </a:rPr>
              <a:t>0</a:t>
            </a:r>
            <a:endParaRPr lang="en-US" sz="6000" i="1" dirty="0">
              <a:solidFill>
                <a:srgbClr val="0000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49857" y="2611049"/>
            <a:ext cx="1197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0000FF"/>
                </a:solidFill>
              </a:rPr>
              <a:t>1</a:t>
            </a:r>
            <a:endParaRPr lang="en-US" sz="6000" i="1" dirty="0">
              <a:solidFill>
                <a:srgbClr val="00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79703" y="5059872"/>
            <a:ext cx="1197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0000FF"/>
                </a:solidFill>
              </a:rPr>
              <a:t>00</a:t>
            </a:r>
            <a:endParaRPr lang="en-US" sz="6000" i="1" dirty="0">
              <a:solidFill>
                <a:srgbClr val="00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73035" y="5053953"/>
            <a:ext cx="1197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0000FF"/>
                </a:solidFill>
              </a:rPr>
              <a:t>01</a:t>
            </a:r>
            <a:endParaRPr lang="en-US" sz="6000" i="1" dirty="0">
              <a:solidFill>
                <a:srgbClr val="0000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67449" y="5059871"/>
            <a:ext cx="1197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0000FF"/>
                </a:solidFill>
              </a:rPr>
              <a:t>11</a:t>
            </a:r>
            <a:endParaRPr lang="en-US" sz="6000" i="1" dirty="0">
              <a:solidFill>
                <a:srgbClr val="0000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849857" y="5034676"/>
            <a:ext cx="1197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0000FF"/>
                </a:solidFill>
              </a:rPr>
              <a:t>10</a:t>
            </a:r>
            <a:endParaRPr lang="en-US" sz="6000" i="1" dirty="0">
              <a:solidFill>
                <a:srgbClr val="0000FF"/>
              </a:solidFill>
            </a:endParaRPr>
          </a:p>
        </p:txBody>
      </p:sp>
      <p:sp>
        <p:nvSpPr>
          <p:cNvPr id="111" name="Left Arrow 110"/>
          <p:cNvSpPr/>
          <p:nvPr/>
        </p:nvSpPr>
        <p:spPr>
          <a:xfrm rot="1923549" flipH="1">
            <a:off x="1850376" y="4831430"/>
            <a:ext cx="811589" cy="533400"/>
          </a:xfrm>
          <a:prstGeom prst="leftArrow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dibit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9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28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ntr" presetSubtype="28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3" presetClass="entr" presetSubtype="28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uiExpand="1" build="p"/>
      <p:bldP spid="2" grpId="0"/>
      <p:bldP spid="38" grpId="0" animBg="1"/>
      <p:bldP spid="9" grpId="0"/>
      <p:bldP spid="65" grpId="0"/>
      <p:bldP spid="66" grpId="0"/>
      <p:bldP spid="67" grpId="0"/>
      <p:bldP spid="75" grpId="0"/>
      <p:bldP spid="76" grpId="0"/>
      <p:bldP spid="77" grpId="0"/>
      <p:bldP spid="78" grpId="0"/>
      <p:bldP spid="99" grpId="0"/>
      <p:bldP spid="100" grpId="0"/>
      <p:bldP spid="101" grpId="0"/>
      <p:bldP spid="68" grpId="0"/>
      <p:bldP spid="69" grpId="0"/>
      <p:bldP spid="70" grpId="0"/>
      <p:bldP spid="71" grpId="0"/>
      <p:bldP spid="79" grpId="0"/>
      <p:bldP spid="80" grpId="0"/>
      <p:bldP spid="81" grpId="0"/>
      <p:bldP spid="82" grpId="0"/>
      <p:bldP spid="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And Here Comes the Rabbit Hole!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4333875" cy="24955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6" y="2133600"/>
            <a:ext cx="3735324" cy="3276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0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 240"/>
          <p:cNvGrpSpPr/>
          <p:nvPr/>
        </p:nvGrpSpPr>
        <p:grpSpPr>
          <a:xfrm>
            <a:off x="0" y="4267200"/>
            <a:ext cx="9144000" cy="381000"/>
            <a:chOff x="0" y="3429000"/>
            <a:chExt cx="9144000" cy="381000"/>
          </a:xfrm>
        </p:grpSpPr>
        <p:sp>
          <p:nvSpPr>
            <p:cNvPr id="242" name="Rectangle 241"/>
            <p:cNvSpPr/>
            <p:nvPr/>
          </p:nvSpPr>
          <p:spPr>
            <a:xfrm>
              <a:off x="0" y="3429000"/>
              <a:ext cx="9144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3" name="Straight Connector 242"/>
            <p:cNvCxnSpPr>
              <a:stCxn id="242" idx="1"/>
              <a:endCxn id="242" idx="3"/>
            </p:cNvCxnSpPr>
            <p:nvPr/>
          </p:nvCxnSpPr>
          <p:spPr>
            <a:xfrm>
              <a:off x="0" y="3619500"/>
              <a:ext cx="91440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0" y="4800600"/>
            <a:ext cx="9144000" cy="381000"/>
            <a:chOff x="0" y="3429000"/>
            <a:chExt cx="9144000" cy="381000"/>
          </a:xfrm>
        </p:grpSpPr>
        <p:sp>
          <p:nvSpPr>
            <p:cNvPr id="245" name="Rectangle 244"/>
            <p:cNvSpPr/>
            <p:nvPr/>
          </p:nvSpPr>
          <p:spPr>
            <a:xfrm>
              <a:off x="0" y="3429000"/>
              <a:ext cx="9144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6" name="Straight Connector 245"/>
            <p:cNvCxnSpPr>
              <a:stCxn id="245" idx="1"/>
              <a:endCxn id="245" idx="3"/>
            </p:cNvCxnSpPr>
            <p:nvPr/>
          </p:nvCxnSpPr>
          <p:spPr>
            <a:xfrm>
              <a:off x="0" y="3619500"/>
              <a:ext cx="91440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>
            <a:off x="0" y="5334000"/>
            <a:ext cx="9144000" cy="381000"/>
            <a:chOff x="0" y="3429000"/>
            <a:chExt cx="9144000" cy="381000"/>
          </a:xfrm>
        </p:grpSpPr>
        <p:sp>
          <p:nvSpPr>
            <p:cNvPr id="248" name="Rectangle 247"/>
            <p:cNvSpPr/>
            <p:nvPr/>
          </p:nvSpPr>
          <p:spPr>
            <a:xfrm>
              <a:off x="0" y="3429000"/>
              <a:ext cx="9144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9" name="Straight Connector 248"/>
            <p:cNvCxnSpPr>
              <a:stCxn id="248" idx="1"/>
              <a:endCxn id="248" idx="3"/>
            </p:cNvCxnSpPr>
            <p:nvPr/>
          </p:nvCxnSpPr>
          <p:spPr>
            <a:xfrm>
              <a:off x="0" y="3619500"/>
              <a:ext cx="91440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0" y="5867400"/>
            <a:ext cx="9144000" cy="381000"/>
            <a:chOff x="0" y="3429000"/>
            <a:chExt cx="9144000" cy="381000"/>
          </a:xfrm>
        </p:grpSpPr>
        <p:sp>
          <p:nvSpPr>
            <p:cNvPr id="251" name="Rectangle 250"/>
            <p:cNvSpPr/>
            <p:nvPr/>
          </p:nvSpPr>
          <p:spPr>
            <a:xfrm>
              <a:off x="0" y="3429000"/>
              <a:ext cx="9144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2" name="Straight Connector 251"/>
            <p:cNvCxnSpPr>
              <a:stCxn id="251" idx="1"/>
              <a:endCxn id="251" idx="3"/>
            </p:cNvCxnSpPr>
            <p:nvPr/>
          </p:nvCxnSpPr>
          <p:spPr>
            <a:xfrm>
              <a:off x="0" y="3619500"/>
              <a:ext cx="91440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/>
          <p:cNvGrpSpPr/>
          <p:nvPr/>
        </p:nvGrpSpPr>
        <p:grpSpPr>
          <a:xfrm>
            <a:off x="-1193" y="1621246"/>
            <a:ext cx="9144000" cy="381000"/>
            <a:chOff x="0" y="3429000"/>
            <a:chExt cx="9144000" cy="381000"/>
          </a:xfrm>
        </p:grpSpPr>
        <p:sp>
          <p:nvSpPr>
            <p:cNvPr id="254" name="Rectangle 253"/>
            <p:cNvSpPr/>
            <p:nvPr/>
          </p:nvSpPr>
          <p:spPr>
            <a:xfrm>
              <a:off x="0" y="3429000"/>
              <a:ext cx="9144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5" name="Straight Connector 254"/>
            <p:cNvCxnSpPr>
              <a:stCxn id="254" idx="1"/>
              <a:endCxn id="254" idx="3"/>
            </p:cNvCxnSpPr>
            <p:nvPr/>
          </p:nvCxnSpPr>
          <p:spPr>
            <a:xfrm>
              <a:off x="0" y="3619500"/>
              <a:ext cx="91440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-1193" y="2154646"/>
            <a:ext cx="9144000" cy="381000"/>
            <a:chOff x="0" y="3429000"/>
            <a:chExt cx="9144000" cy="381000"/>
          </a:xfrm>
        </p:grpSpPr>
        <p:sp>
          <p:nvSpPr>
            <p:cNvPr id="257" name="Rectangle 256"/>
            <p:cNvSpPr/>
            <p:nvPr/>
          </p:nvSpPr>
          <p:spPr>
            <a:xfrm>
              <a:off x="0" y="3429000"/>
              <a:ext cx="9144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8" name="Straight Connector 257"/>
            <p:cNvCxnSpPr>
              <a:stCxn id="257" idx="1"/>
              <a:endCxn id="257" idx="3"/>
            </p:cNvCxnSpPr>
            <p:nvPr/>
          </p:nvCxnSpPr>
          <p:spPr>
            <a:xfrm>
              <a:off x="0" y="3619500"/>
              <a:ext cx="91440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/>
          <p:nvPr/>
        </p:nvGrpSpPr>
        <p:grpSpPr>
          <a:xfrm>
            <a:off x="-1193" y="2688046"/>
            <a:ext cx="9144000" cy="381000"/>
            <a:chOff x="0" y="3429000"/>
            <a:chExt cx="9144000" cy="381000"/>
          </a:xfrm>
        </p:grpSpPr>
        <p:sp>
          <p:nvSpPr>
            <p:cNvPr id="260" name="Rectangle 259"/>
            <p:cNvSpPr/>
            <p:nvPr/>
          </p:nvSpPr>
          <p:spPr>
            <a:xfrm>
              <a:off x="0" y="3429000"/>
              <a:ext cx="9144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1" name="Straight Connector 260"/>
            <p:cNvCxnSpPr>
              <a:stCxn id="260" idx="1"/>
              <a:endCxn id="260" idx="3"/>
            </p:cNvCxnSpPr>
            <p:nvPr/>
          </p:nvCxnSpPr>
          <p:spPr>
            <a:xfrm>
              <a:off x="0" y="3619500"/>
              <a:ext cx="91440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/>
          <p:cNvGrpSpPr/>
          <p:nvPr/>
        </p:nvGrpSpPr>
        <p:grpSpPr>
          <a:xfrm>
            <a:off x="-1193" y="3221446"/>
            <a:ext cx="9144000" cy="381000"/>
            <a:chOff x="0" y="3429000"/>
            <a:chExt cx="9144000" cy="381000"/>
          </a:xfrm>
        </p:grpSpPr>
        <p:sp>
          <p:nvSpPr>
            <p:cNvPr id="263" name="Rectangle 262"/>
            <p:cNvSpPr/>
            <p:nvPr/>
          </p:nvSpPr>
          <p:spPr>
            <a:xfrm>
              <a:off x="0" y="3429000"/>
              <a:ext cx="9144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4" name="Straight Connector 263"/>
            <p:cNvCxnSpPr>
              <a:stCxn id="263" idx="1"/>
              <a:endCxn id="263" idx="3"/>
            </p:cNvCxnSpPr>
            <p:nvPr/>
          </p:nvCxnSpPr>
          <p:spPr>
            <a:xfrm>
              <a:off x="0" y="3619500"/>
              <a:ext cx="91440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/>
          <p:cNvGrpSpPr/>
          <p:nvPr/>
        </p:nvGrpSpPr>
        <p:grpSpPr>
          <a:xfrm>
            <a:off x="0" y="1066800"/>
            <a:ext cx="9144000" cy="381000"/>
            <a:chOff x="0" y="3429000"/>
            <a:chExt cx="9144000" cy="381000"/>
          </a:xfrm>
        </p:grpSpPr>
        <p:sp>
          <p:nvSpPr>
            <p:cNvPr id="266" name="Rectangle 265"/>
            <p:cNvSpPr/>
            <p:nvPr/>
          </p:nvSpPr>
          <p:spPr>
            <a:xfrm>
              <a:off x="0" y="3429000"/>
              <a:ext cx="9144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7" name="Straight Connector 266"/>
            <p:cNvCxnSpPr>
              <a:stCxn id="266" idx="1"/>
              <a:endCxn id="266" idx="3"/>
            </p:cNvCxnSpPr>
            <p:nvPr/>
          </p:nvCxnSpPr>
          <p:spPr>
            <a:xfrm>
              <a:off x="0" y="3619500"/>
              <a:ext cx="91440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0" y="6392692"/>
            <a:ext cx="9144000" cy="381000"/>
            <a:chOff x="0" y="3429000"/>
            <a:chExt cx="9144000" cy="381000"/>
          </a:xfrm>
        </p:grpSpPr>
        <p:sp>
          <p:nvSpPr>
            <p:cNvPr id="269" name="Rectangle 268"/>
            <p:cNvSpPr/>
            <p:nvPr/>
          </p:nvSpPr>
          <p:spPr>
            <a:xfrm>
              <a:off x="0" y="3429000"/>
              <a:ext cx="9144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0" name="Straight Connector 269"/>
            <p:cNvCxnSpPr>
              <a:stCxn id="269" idx="1"/>
              <a:endCxn id="269" idx="3"/>
            </p:cNvCxnSpPr>
            <p:nvPr/>
          </p:nvCxnSpPr>
          <p:spPr>
            <a:xfrm>
              <a:off x="0" y="3619500"/>
              <a:ext cx="91440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3724257"/>
            <a:ext cx="9144000" cy="381000"/>
            <a:chOff x="0" y="2932884"/>
            <a:chExt cx="9144000" cy="381000"/>
          </a:xfrm>
        </p:grpSpPr>
        <p:sp>
          <p:nvSpPr>
            <p:cNvPr id="5" name="Rectangle 4"/>
            <p:cNvSpPr/>
            <p:nvPr/>
          </p:nvSpPr>
          <p:spPr>
            <a:xfrm>
              <a:off x="0" y="2932884"/>
              <a:ext cx="9144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>
              <a:stCxn id="5" idx="1"/>
              <a:endCxn id="5" idx="3"/>
            </p:cNvCxnSpPr>
            <p:nvPr/>
          </p:nvCxnSpPr>
          <p:spPr>
            <a:xfrm>
              <a:off x="0" y="3123384"/>
              <a:ext cx="91440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-1" y="3726654"/>
            <a:ext cx="8692756" cy="390538"/>
            <a:chOff x="-1" y="3421854"/>
            <a:chExt cx="8692756" cy="390538"/>
          </a:xfrm>
        </p:grpSpPr>
        <p:grpSp>
          <p:nvGrpSpPr>
            <p:cNvPr id="24" name="Group 23"/>
            <p:cNvGrpSpPr/>
            <p:nvPr/>
          </p:nvGrpSpPr>
          <p:grpSpPr>
            <a:xfrm>
              <a:off x="-1" y="3424236"/>
              <a:ext cx="2745586" cy="383392"/>
              <a:chOff x="-1" y="3424236"/>
              <a:chExt cx="2745586" cy="38339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135" name="Freeform 134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138" name="Freeform 137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43" name="Group 142"/>
            <p:cNvGrpSpPr/>
            <p:nvPr/>
          </p:nvGrpSpPr>
          <p:grpSpPr>
            <a:xfrm>
              <a:off x="2742005" y="3429000"/>
              <a:ext cx="2745586" cy="383392"/>
              <a:chOff x="-1" y="3424236"/>
              <a:chExt cx="2745586" cy="383392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151" name="Freeform 150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5" name="Group 144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149" name="Freeform 148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6" name="Group 145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53" name="Group 152"/>
            <p:cNvGrpSpPr/>
            <p:nvPr/>
          </p:nvGrpSpPr>
          <p:grpSpPr>
            <a:xfrm>
              <a:off x="5486400" y="3427804"/>
              <a:ext cx="2745586" cy="383392"/>
              <a:chOff x="-1" y="3424236"/>
              <a:chExt cx="2745586" cy="383392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161" name="Freeform 160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159" name="Freeform 158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157" name="Freeform 156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63" name="Freeform 162"/>
            <p:cNvSpPr/>
            <p:nvPr/>
          </p:nvSpPr>
          <p:spPr>
            <a:xfrm>
              <a:off x="8233172" y="3421854"/>
              <a:ext cx="459583" cy="376246"/>
            </a:xfrm>
            <a:custGeom>
              <a:avLst/>
              <a:gdLst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30982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50044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61964"/>
                <a:gd name="connsiteY0" fmla="*/ 183362 h 376251"/>
                <a:gd name="connsiteX1" fmla="*/ 119063 w 461964"/>
                <a:gd name="connsiteY1" fmla="*/ 5 h 376251"/>
                <a:gd name="connsiteX2" fmla="*/ 230982 w 461964"/>
                <a:gd name="connsiteY2" fmla="*/ 188124 h 376251"/>
                <a:gd name="connsiteX3" fmla="*/ 347662 w 461964"/>
                <a:gd name="connsiteY3" fmla="*/ 376243 h 376251"/>
                <a:gd name="connsiteX4" fmla="*/ 461964 w 461964"/>
                <a:gd name="connsiteY4" fmla="*/ 180980 h 376251"/>
                <a:gd name="connsiteX0" fmla="*/ 0 w 457202"/>
                <a:gd name="connsiteY0" fmla="*/ 188120 h 376246"/>
                <a:gd name="connsiteX1" fmla="*/ 114301 w 457202"/>
                <a:gd name="connsiteY1" fmla="*/ 0 h 376246"/>
                <a:gd name="connsiteX2" fmla="*/ 226220 w 457202"/>
                <a:gd name="connsiteY2" fmla="*/ 188119 h 376246"/>
                <a:gd name="connsiteX3" fmla="*/ 342900 w 457202"/>
                <a:gd name="connsiteY3" fmla="*/ 376238 h 376246"/>
                <a:gd name="connsiteX4" fmla="*/ 457202 w 457202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83" h="376246">
                  <a:moveTo>
                    <a:pt x="0" y="188120"/>
                  </a:moveTo>
                  <a:cubicBezTo>
                    <a:pt x="35719" y="96044"/>
                    <a:pt x="76598" y="0"/>
                    <a:pt x="114301" y="0"/>
                  </a:cubicBezTo>
                  <a:cubicBezTo>
                    <a:pt x="152004" y="0"/>
                    <a:pt x="200026" y="125413"/>
                    <a:pt x="226220" y="188119"/>
                  </a:cubicBezTo>
                  <a:cubicBezTo>
                    <a:pt x="252414" y="250825"/>
                    <a:pt x="304006" y="377429"/>
                    <a:pt x="342900" y="376238"/>
                  </a:cubicBezTo>
                  <a:cubicBezTo>
                    <a:pt x="381794" y="375047"/>
                    <a:pt x="431205" y="276025"/>
                    <a:pt x="459583" y="180975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89655" y="3726654"/>
            <a:ext cx="3360916" cy="385769"/>
            <a:chOff x="762000" y="3421854"/>
            <a:chExt cx="3360916" cy="385769"/>
          </a:xfrm>
        </p:grpSpPr>
        <p:sp>
          <p:nvSpPr>
            <p:cNvPr id="26" name="Right Brace 25"/>
            <p:cNvSpPr/>
            <p:nvPr/>
          </p:nvSpPr>
          <p:spPr>
            <a:xfrm>
              <a:off x="762000" y="3421854"/>
              <a:ext cx="152400" cy="383392"/>
            </a:xfrm>
            <a:prstGeom prst="rightBrac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74911" y="3438291"/>
              <a:ext cx="3248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1MHz </a:t>
              </a:r>
              <a:r>
                <a:rPr lang="en-US" dirty="0" smtClean="0">
                  <a:solidFill>
                    <a:srgbClr val="C00000"/>
                  </a:solidFill>
                </a:rPr>
                <a:t>Sub-Channel </a:t>
              </a:r>
              <a:r>
                <a:rPr lang="en-US" dirty="0" smtClean="0">
                  <a:solidFill>
                    <a:srgbClr val="C00000"/>
                  </a:solidFill>
                </a:rPr>
                <a:t>@ 2.442 GHz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80471" y="0"/>
            <a:ext cx="396909" cy="6248400"/>
            <a:chOff x="5706249" y="1827608"/>
            <a:chExt cx="396909" cy="4877992"/>
          </a:xfrm>
        </p:grpSpPr>
        <p:grpSp>
          <p:nvGrpSpPr>
            <p:cNvPr id="31" name="Group 30"/>
            <p:cNvGrpSpPr/>
            <p:nvPr/>
          </p:nvGrpSpPr>
          <p:grpSpPr>
            <a:xfrm rot="5400000">
              <a:off x="3537531" y="4073718"/>
              <a:ext cx="4725592" cy="388156"/>
              <a:chOff x="152400" y="4269582"/>
              <a:chExt cx="5487592" cy="388156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52400" y="4269582"/>
                <a:ext cx="2745586" cy="383392"/>
                <a:chOff x="-1" y="3424236"/>
                <a:chExt cx="2745586" cy="383392"/>
              </a:xfrm>
            </p:grpSpPr>
            <p:grpSp>
              <p:nvGrpSpPr>
                <p:cNvPr id="187" name="Group 186"/>
                <p:cNvGrpSpPr/>
                <p:nvPr/>
              </p:nvGrpSpPr>
              <p:grpSpPr>
                <a:xfrm>
                  <a:off x="-1" y="3429000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194" name="Freeform 193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5" name="Freeform 194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88" name="Group 187"/>
                <p:cNvGrpSpPr/>
                <p:nvPr/>
              </p:nvGrpSpPr>
              <p:grpSpPr>
                <a:xfrm>
                  <a:off x="914400" y="3426618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192" name="Freeform 191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3" name="Freeform 192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89" name="Group 188"/>
                <p:cNvGrpSpPr/>
                <p:nvPr/>
              </p:nvGrpSpPr>
              <p:grpSpPr>
                <a:xfrm>
                  <a:off x="1828801" y="3424236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190" name="Freeform 189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1" name="Freeform 190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66" name="Group 165"/>
              <p:cNvGrpSpPr/>
              <p:nvPr/>
            </p:nvGrpSpPr>
            <p:grpSpPr>
              <a:xfrm>
                <a:off x="2894406" y="4274346"/>
                <a:ext cx="2745586" cy="383392"/>
                <a:chOff x="-1" y="3424236"/>
                <a:chExt cx="2745586" cy="383392"/>
              </a:xfrm>
            </p:grpSpPr>
            <p:grpSp>
              <p:nvGrpSpPr>
                <p:cNvPr id="178" name="Group 177"/>
                <p:cNvGrpSpPr/>
                <p:nvPr/>
              </p:nvGrpSpPr>
              <p:grpSpPr>
                <a:xfrm>
                  <a:off x="-1" y="3429000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185" name="Freeform 184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79" name="Group 178"/>
                <p:cNvGrpSpPr/>
                <p:nvPr/>
              </p:nvGrpSpPr>
              <p:grpSpPr>
                <a:xfrm>
                  <a:off x="914400" y="3426618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183" name="Freeform 182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80" name="Group 179"/>
                <p:cNvGrpSpPr/>
                <p:nvPr/>
              </p:nvGrpSpPr>
              <p:grpSpPr>
                <a:xfrm>
                  <a:off x="1828801" y="3424236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181" name="Freeform 180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96" name="Group 195"/>
            <p:cNvGrpSpPr/>
            <p:nvPr/>
          </p:nvGrpSpPr>
          <p:grpSpPr>
            <a:xfrm rot="5400000">
              <a:off x="3546284" y="3996326"/>
              <a:ext cx="4725592" cy="388156"/>
              <a:chOff x="152400" y="4269582"/>
              <a:chExt cx="5487592" cy="388156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152400" y="4269582"/>
                <a:ext cx="2745586" cy="383392"/>
                <a:chOff x="-1" y="3424236"/>
                <a:chExt cx="2745586" cy="383392"/>
              </a:xfrm>
            </p:grpSpPr>
            <p:grpSp>
              <p:nvGrpSpPr>
                <p:cNvPr id="208" name="Group 207"/>
                <p:cNvGrpSpPr/>
                <p:nvPr/>
              </p:nvGrpSpPr>
              <p:grpSpPr>
                <a:xfrm>
                  <a:off x="-1" y="3429000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215" name="Freeform 214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914400" y="3426618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213" name="Freeform 212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Freeform 213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828801" y="3424236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211" name="Freeform 210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Freeform 211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98" name="Group 197"/>
              <p:cNvGrpSpPr/>
              <p:nvPr/>
            </p:nvGrpSpPr>
            <p:grpSpPr>
              <a:xfrm>
                <a:off x="2894406" y="4274346"/>
                <a:ext cx="2745586" cy="383392"/>
                <a:chOff x="-1" y="3424236"/>
                <a:chExt cx="2745586" cy="383392"/>
              </a:xfrm>
            </p:grpSpPr>
            <p:grpSp>
              <p:nvGrpSpPr>
                <p:cNvPr id="199" name="Group 198"/>
                <p:cNvGrpSpPr/>
                <p:nvPr/>
              </p:nvGrpSpPr>
              <p:grpSpPr>
                <a:xfrm>
                  <a:off x="-1" y="3429000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206" name="Freeform 205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Freeform 206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00" name="Group 199"/>
                <p:cNvGrpSpPr/>
                <p:nvPr/>
              </p:nvGrpSpPr>
              <p:grpSpPr>
                <a:xfrm>
                  <a:off x="914400" y="3426618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204" name="Freeform 203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5" name="Freeform 204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01" name="Group 200"/>
                <p:cNvGrpSpPr/>
                <p:nvPr/>
              </p:nvGrpSpPr>
              <p:grpSpPr>
                <a:xfrm>
                  <a:off x="1828801" y="3424236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202" name="Freeform 201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3" name="Freeform 202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217" name="Group 216"/>
            <p:cNvGrpSpPr/>
            <p:nvPr/>
          </p:nvGrpSpPr>
          <p:grpSpPr>
            <a:xfrm rot="5400000">
              <a:off x="3539127" y="4148726"/>
              <a:ext cx="4725592" cy="388156"/>
              <a:chOff x="152400" y="4269582"/>
              <a:chExt cx="5487592" cy="388156"/>
            </a:xfrm>
          </p:grpSpPr>
          <p:grpSp>
            <p:nvGrpSpPr>
              <p:cNvPr id="218" name="Group 217"/>
              <p:cNvGrpSpPr/>
              <p:nvPr/>
            </p:nvGrpSpPr>
            <p:grpSpPr>
              <a:xfrm>
                <a:off x="152400" y="4269582"/>
                <a:ext cx="2745586" cy="383392"/>
                <a:chOff x="-1" y="3424236"/>
                <a:chExt cx="2745586" cy="383392"/>
              </a:xfrm>
            </p:grpSpPr>
            <p:grpSp>
              <p:nvGrpSpPr>
                <p:cNvPr id="229" name="Group 228"/>
                <p:cNvGrpSpPr/>
                <p:nvPr/>
              </p:nvGrpSpPr>
              <p:grpSpPr>
                <a:xfrm>
                  <a:off x="-1" y="3429000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236" name="Freeform 235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0" name="Group 229"/>
                <p:cNvGrpSpPr/>
                <p:nvPr/>
              </p:nvGrpSpPr>
              <p:grpSpPr>
                <a:xfrm>
                  <a:off x="914400" y="3426618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234" name="Freeform 233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1" name="Group 230"/>
                <p:cNvGrpSpPr/>
                <p:nvPr/>
              </p:nvGrpSpPr>
              <p:grpSpPr>
                <a:xfrm>
                  <a:off x="1828801" y="3424236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232" name="Freeform 231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Freeform 232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219" name="Group 218"/>
              <p:cNvGrpSpPr/>
              <p:nvPr/>
            </p:nvGrpSpPr>
            <p:grpSpPr>
              <a:xfrm>
                <a:off x="2894406" y="4274346"/>
                <a:ext cx="2745586" cy="383392"/>
                <a:chOff x="-1" y="3424236"/>
                <a:chExt cx="2745586" cy="383392"/>
              </a:xfrm>
            </p:grpSpPr>
            <p:grpSp>
              <p:nvGrpSpPr>
                <p:cNvPr id="220" name="Group 219"/>
                <p:cNvGrpSpPr/>
                <p:nvPr/>
              </p:nvGrpSpPr>
              <p:grpSpPr>
                <a:xfrm>
                  <a:off x="-1" y="3429000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227" name="Freeform 226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8" name="Freeform 227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1" name="Group 220"/>
                <p:cNvGrpSpPr/>
                <p:nvPr/>
              </p:nvGrpSpPr>
              <p:grpSpPr>
                <a:xfrm>
                  <a:off x="914400" y="3426618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225" name="Freeform 224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6" name="Freeform 225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2" name="Group 221"/>
                <p:cNvGrpSpPr/>
                <p:nvPr/>
              </p:nvGrpSpPr>
              <p:grpSpPr>
                <a:xfrm>
                  <a:off x="1828801" y="3424236"/>
                  <a:ext cx="916784" cy="378628"/>
                  <a:chOff x="-1" y="3429000"/>
                  <a:chExt cx="916784" cy="378628"/>
                </a:xfrm>
              </p:grpSpPr>
              <p:sp>
                <p:nvSpPr>
                  <p:cNvPr id="223" name="Freeform 222"/>
                  <p:cNvSpPr/>
                  <p:nvPr/>
                </p:nvSpPr>
                <p:spPr>
                  <a:xfrm>
                    <a:off x="-1" y="3431382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>
                  <a:xfrm>
                    <a:off x="457200" y="3429000"/>
                    <a:ext cx="459583" cy="376246"/>
                  </a:xfrm>
                  <a:custGeom>
                    <a:avLst/>
                    <a:gdLst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09538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28601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81005"/>
                      <a:gd name="connsiteX1" fmla="*/ 119063 w 459582"/>
                      <a:gd name="connsiteY1" fmla="*/ 5 h 381005"/>
                      <a:gd name="connsiteX2" fmla="*/ 230982 w 459582"/>
                      <a:gd name="connsiteY2" fmla="*/ 188124 h 381005"/>
                      <a:gd name="connsiteX3" fmla="*/ 369094 w 459582"/>
                      <a:gd name="connsiteY3" fmla="*/ 381005 h 381005"/>
                      <a:gd name="connsiteX4" fmla="*/ 459582 w 459582"/>
                      <a:gd name="connsiteY4" fmla="*/ 185743 h 381005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50044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2900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59582"/>
                      <a:gd name="connsiteY0" fmla="*/ 183362 h 376243"/>
                      <a:gd name="connsiteX1" fmla="*/ 119063 w 459582"/>
                      <a:gd name="connsiteY1" fmla="*/ 5 h 376243"/>
                      <a:gd name="connsiteX2" fmla="*/ 230982 w 459582"/>
                      <a:gd name="connsiteY2" fmla="*/ 188124 h 376243"/>
                      <a:gd name="connsiteX3" fmla="*/ 347662 w 459582"/>
                      <a:gd name="connsiteY3" fmla="*/ 376243 h 376243"/>
                      <a:gd name="connsiteX4" fmla="*/ 459582 w 459582"/>
                      <a:gd name="connsiteY4" fmla="*/ 185743 h 376243"/>
                      <a:gd name="connsiteX0" fmla="*/ 0 w 461964"/>
                      <a:gd name="connsiteY0" fmla="*/ 183362 h 376251"/>
                      <a:gd name="connsiteX1" fmla="*/ 119063 w 461964"/>
                      <a:gd name="connsiteY1" fmla="*/ 5 h 376251"/>
                      <a:gd name="connsiteX2" fmla="*/ 230982 w 461964"/>
                      <a:gd name="connsiteY2" fmla="*/ 188124 h 376251"/>
                      <a:gd name="connsiteX3" fmla="*/ 347662 w 461964"/>
                      <a:gd name="connsiteY3" fmla="*/ 376243 h 376251"/>
                      <a:gd name="connsiteX4" fmla="*/ 461964 w 461964"/>
                      <a:gd name="connsiteY4" fmla="*/ 180980 h 376251"/>
                      <a:gd name="connsiteX0" fmla="*/ 0 w 457202"/>
                      <a:gd name="connsiteY0" fmla="*/ 188120 h 376246"/>
                      <a:gd name="connsiteX1" fmla="*/ 114301 w 457202"/>
                      <a:gd name="connsiteY1" fmla="*/ 0 h 376246"/>
                      <a:gd name="connsiteX2" fmla="*/ 226220 w 457202"/>
                      <a:gd name="connsiteY2" fmla="*/ 188119 h 376246"/>
                      <a:gd name="connsiteX3" fmla="*/ 342900 w 457202"/>
                      <a:gd name="connsiteY3" fmla="*/ 376238 h 376246"/>
                      <a:gd name="connsiteX4" fmla="*/ 457202 w 457202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  <a:gd name="connsiteX0" fmla="*/ 0 w 459583"/>
                      <a:gd name="connsiteY0" fmla="*/ 188120 h 376246"/>
                      <a:gd name="connsiteX1" fmla="*/ 114301 w 459583"/>
                      <a:gd name="connsiteY1" fmla="*/ 0 h 376246"/>
                      <a:gd name="connsiteX2" fmla="*/ 226220 w 459583"/>
                      <a:gd name="connsiteY2" fmla="*/ 188119 h 376246"/>
                      <a:gd name="connsiteX3" fmla="*/ 342900 w 459583"/>
                      <a:gd name="connsiteY3" fmla="*/ 376238 h 376246"/>
                      <a:gd name="connsiteX4" fmla="*/ 459583 w 459583"/>
                      <a:gd name="connsiteY4" fmla="*/ 180975 h 37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83" h="376246">
                        <a:moveTo>
                          <a:pt x="0" y="188120"/>
                        </a:moveTo>
                        <a:cubicBezTo>
                          <a:pt x="35719" y="96044"/>
                          <a:pt x="76598" y="0"/>
                          <a:pt x="114301" y="0"/>
                        </a:cubicBezTo>
                        <a:cubicBezTo>
                          <a:pt x="152004" y="0"/>
                          <a:pt x="200026" y="125413"/>
                          <a:pt x="226220" y="188119"/>
                        </a:cubicBezTo>
                        <a:cubicBezTo>
                          <a:pt x="252414" y="250825"/>
                          <a:pt x="304006" y="377429"/>
                          <a:pt x="342900" y="376238"/>
                        </a:cubicBezTo>
                        <a:cubicBezTo>
                          <a:pt x="381794" y="375047"/>
                          <a:pt x="431205" y="276025"/>
                          <a:pt x="459583" y="180975"/>
                        </a:cubicBezTo>
                      </a:path>
                    </a:pathLst>
                  </a:cu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pic>
        <p:nvPicPr>
          <p:cNvPr id="29" name="Picture 28" descr="Things I Experienced As A Child, My Children Will Not Pt 1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7" b="19035"/>
          <a:stretch/>
        </p:blipFill>
        <p:spPr>
          <a:xfrm>
            <a:off x="4953776" y="5715413"/>
            <a:ext cx="1881186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Handling Interference</a:t>
            </a:r>
            <a:endParaRPr lang="en-US" u="sng" dirty="0"/>
          </a:p>
        </p:txBody>
      </p:sp>
      <p:grpSp>
        <p:nvGrpSpPr>
          <p:cNvPr id="271" name="Group 270"/>
          <p:cNvGrpSpPr/>
          <p:nvPr/>
        </p:nvGrpSpPr>
        <p:grpSpPr>
          <a:xfrm>
            <a:off x="0" y="1059322"/>
            <a:ext cx="8692756" cy="390538"/>
            <a:chOff x="-1" y="3421854"/>
            <a:chExt cx="8692756" cy="390538"/>
          </a:xfrm>
        </p:grpSpPr>
        <p:grpSp>
          <p:nvGrpSpPr>
            <p:cNvPr id="272" name="Group 271"/>
            <p:cNvGrpSpPr/>
            <p:nvPr/>
          </p:nvGrpSpPr>
          <p:grpSpPr>
            <a:xfrm>
              <a:off x="-1" y="3424236"/>
              <a:ext cx="2745586" cy="383392"/>
              <a:chOff x="-1" y="3424236"/>
              <a:chExt cx="2745586" cy="383392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301" name="Freeform 300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2" name="Freeform 301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299" name="Freeform 298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0" name="Freeform 299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297" name="Freeform 296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8" name="Freeform 297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73" name="Group 272"/>
            <p:cNvGrpSpPr/>
            <p:nvPr/>
          </p:nvGrpSpPr>
          <p:grpSpPr>
            <a:xfrm>
              <a:off x="2742005" y="3429000"/>
              <a:ext cx="2745586" cy="383392"/>
              <a:chOff x="-1" y="3424236"/>
              <a:chExt cx="2745586" cy="383392"/>
            </a:xfrm>
          </p:grpSpPr>
          <p:grpSp>
            <p:nvGrpSpPr>
              <p:cNvPr id="285" name="Group 284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292" name="Freeform 291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3" name="Freeform 292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6" name="Group 285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290" name="Freeform 289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 290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288" name="Freeform 287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9" name="Freeform 288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74" name="Group 273"/>
            <p:cNvGrpSpPr/>
            <p:nvPr/>
          </p:nvGrpSpPr>
          <p:grpSpPr>
            <a:xfrm>
              <a:off x="5486400" y="3427804"/>
              <a:ext cx="2745586" cy="383392"/>
              <a:chOff x="-1" y="3424236"/>
              <a:chExt cx="2745586" cy="383392"/>
            </a:xfrm>
          </p:grpSpPr>
          <p:grpSp>
            <p:nvGrpSpPr>
              <p:cNvPr id="276" name="Group 275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283" name="Freeform 282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4" name="Freeform 283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77" name="Group 276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281" name="Freeform 280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2" name="Freeform 281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78" name="Group 277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279" name="Freeform 278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75" name="Freeform 274"/>
            <p:cNvSpPr/>
            <p:nvPr/>
          </p:nvSpPr>
          <p:spPr>
            <a:xfrm>
              <a:off x="8233172" y="3421854"/>
              <a:ext cx="459583" cy="376246"/>
            </a:xfrm>
            <a:custGeom>
              <a:avLst/>
              <a:gdLst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30982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50044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61964"/>
                <a:gd name="connsiteY0" fmla="*/ 183362 h 376251"/>
                <a:gd name="connsiteX1" fmla="*/ 119063 w 461964"/>
                <a:gd name="connsiteY1" fmla="*/ 5 h 376251"/>
                <a:gd name="connsiteX2" fmla="*/ 230982 w 461964"/>
                <a:gd name="connsiteY2" fmla="*/ 188124 h 376251"/>
                <a:gd name="connsiteX3" fmla="*/ 347662 w 461964"/>
                <a:gd name="connsiteY3" fmla="*/ 376243 h 376251"/>
                <a:gd name="connsiteX4" fmla="*/ 461964 w 461964"/>
                <a:gd name="connsiteY4" fmla="*/ 180980 h 376251"/>
                <a:gd name="connsiteX0" fmla="*/ 0 w 457202"/>
                <a:gd name="connsiteY0" fmla="*/ 188120 h 376246"/>
                <a:gd name="connsiteX1" fmla="*/ 114301 w 457202"/>
                <a:gd name="connsiteY1" fmla="*/ 0 h 376246"/>
                <a:gd name="connsiteX2" fmla="*/ 226220 w 457202"/>
                <a:gd name="connsiteY2" fmla="*/ 188119 h 376246"/>
                <a:gd name="connsiteX3" fmla="*/ 342900 w 457202"/>
                <a:gd name="connsiteY3" fmla="*/ 376238 h 376246"/>
                <a:gd name="connsiteX4" fmla="*/ 457202 w 457202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83" h="376246">
                  <a:moveTo>
                    <a:pt x="0" y="188120"/>
                  </a:moveTo>
                  <a:cubicBezTo>
                    <a:pt x="35719" y="96044"/>
                    <a:pt x="76598" y="0"/>
                    <a:pt x="114301" y="0"/>
                  </a:cubicBezTo>
                  <a:cubicBezTo>
                    <a:pt x="152004" y="0"/>
                    <a:pt x="200026" y="125413"/>
                    <a:pt x="226220" y="188119"/>
                  </a:cubicBezTo>
                  <a:cubicBezTo>
                    <a:pt x="252414" y="250825"/>
                    <a:pt x="304006" y="377429"/>
                    <a:pt x="342900" y="376238"/>
                  </a:cubicBezTo>
                  <a:cubicBezTo>
                    <a:pt x="381794" y="375047"/>
                    <a:pt x="431205" y="276025"/>
                    <a:pt x="459583" y="180975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0" y="1623779"/>
            <a:ext cx="8692756" cy="390538"/>
            <a:chOff x="-1" y="3421854"/>
            <a:chExt cx="8692756" cy="390538"/>
          </a:xfrm>
        </p:grpSpPr>
        <p:grpSp>
          <p:nvGrpSpPr>
            <p:cNvPr id="304" name="Group 303"/>
            <p:cNvGrpSpPr/>
            <p:nvPr/>
          </p:nvGrpSpPr>
          <p:grpSpPr>
            <a:xfrm>
              <a:off x="-1" y="3424236"/>
              <a:ext cx="2745586" cy="383392"/>
              <a:chOff x="-1" y="3424236"/>
              <a:chExt cx="2745586" cy="383392"/>
            </a:xfrm>
          </p:grpSpPr>
          <p:grpSp>
            <p:nvGrpSpPr>
              <p:cNvPr id="326" name="Group 325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333" name="Freeform 332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4" name="Freeform 333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331" name="Freeform 330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2" name="Freeform 331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329" name="Freeform 328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0" name="Freeform 329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05" name="Group 304"/>
            <p:cNvGrpSpPr/>
            <p:nvPr/>
          </p:nvGrpSpPr>
          <p:grpSpPr>
            <a:xfrm>
              <a:off x="2742005" y="3429000"/>
              <a:ext cx="2745586" cy="383392"/>
              <a:chOff x="-1" y="3424236"/>
              <a:chExt cx="2745586" cy="383392"/>
            </a:xfrm>
          </p:grpSpPr>
          <p:grpSp>
            <p:nvGrpSpPr>
              <p:cNvPr id="317" name="Group 316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324" name="Freeform 323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5" name="Freeform 324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8" name="Group 317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322" name="Freeform 321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Freeform 322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9" name="Group 318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320" name="Freeform 319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1" name="Freeform 320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06" name="Group 305"/>
            <p:cNvGrpSpPr/>
            <p:nvPr/>
          </p:nvGrpSpPr>
          <p:grpSpPr>
            <a:xfrm>
              <a:off x="5486400" y="3427804"/>
              <a:ext cx="2745586" cy="383392"/>
              <a:chOff x="-1" y="3424236"/>
              <a:chExt cx="2745586" cy="383392"/>
            </a:xfrm>
          </p:grpSpPr>
          <p:grpSp>
            <p:nvGrpSpPr>
              <p:cNvPr id="308" name="Group 307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315" name="Freeform 314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6" name="Freeform 315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313" name="Freeform 312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4" name="Freeform 313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311" name="Freeform 310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2" name="Freeform 311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07" name="Freeform 306"/>
            <p:cNvSpPr/>
            <p:nvPr/>
          </p:nvSpPr>
          <p:spPr>
            <a:xfrm>
              <a:off x="8233172" y="3421854"/>
              <a:ext cx="459583" cy="376246"/>
            </a:xfrm>
            <a:custGeom>
              <a:avLst/>
              <a:gdLst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30982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50044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61964"/>
                <a:gd name="connsiteY0" fmla="*/ 183362 h 376251"/>
                <a:gd name="connsiteX1" fmla="*/ 119063 w 461964"/>
                <a:gd name="connsiteY1" fmla="*/ 5 h 376251"/>
                <a:gd name="connsiteX2" fmla="*/ 230982 w 461964"/>
                <a:gd name="connsiteY2" fmla="*/ 188124 h 376251"/>
                <a:gd name="connsiteX3" fmla="*/ 347662 w 461964"/>
                <a:gd name="connsiteY3" fmla="*/ 376243 h 376251"/>
                <a:gd name="connsiteX4" fmla="*/ 461964 w 461964"/>
                <a:gd name="connsiteY4" fmla="*/ 180980 h 376251"/>
                <a:gd name="connsiteX0" fmla="*/ 0 w 457202"/>
                <a:gd name="connsiteY0" fmla="*/ 188120 h 376246"/>
                <a:gd name="connsiteX1" fmla="*/ 114301 w 457202"/>
                <a:gd name="connsiteY1" fmla="*/ 0 h 376246"/>
                <a:gd name="connsiteX2" fmla="*/ 226220 w 457202"/>
                <a:gd name="connsiteY2" fmla="*/ 188119 h 376246"/>
                <a:gd name="connsiteX3" fmla="*/ 342900 w 457202"/>
                <a:gd name="connsiteY3" fmla="*/ 376238 h 376246"/>
                <a:gd name="connsiteX4" fmla="*/ 457202 w 457202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83" h="376246">
                  <a:moveTo>
                    <a:pt x="0" y="188120"/>
                  </a:moveTo>
                  <a:cubicBezTo>
                    <a:pt x="35719" y="96044"/>
                    <a:pt x="76598" y="0"/>
                    <a:pt x="114301" y="0"/>
                  </a:cubicBezTo>
                  <a:cubicBezTo>
                    <a:pt x="152004" y="0"/>
                    <a:pt x="200026" y="125413"/>
                    <a:pt x="226220" y="188119"/>
                  </a:cubicBezTo>
                  <a:cubicBezTo>
                    <a:pt x="252414" y="250825"/>
                    <a:pt x="304006" y="377429"/>
                    <a:pt x="342900" y="376238"/>
                  </a:cubicBezTo>
                  <a:cubicBezTo>
                    <a:pt x="381794" y="375047"/>
                    <a:pt x="431205" y="276025"/>
                    <a:pt x="459583" y="180975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15240" y="2154542"/>
            <a:ext cx="8692756" cy="390538"/>
            <a:chOff x="-1" y="3421854"/>
            <a:chExt cx="8692756" cy="390538"/>
          </a:xfrm>
        </p:grpSpPr>
        <p:grpSp>
          <p:nvGrpSpPr>
            <p:cNvPr id="371" name="Group 370"/>
            <p:cNvGrpSpPr/>
            <p:nvPr/>
          </p:nvGrpSpPr>
          <p:grpSpPr>
            <a:xfrm>
              <a:off x="-1" y="3424236"/>
              <a:ext cx="2745586" cy="383392"/>
              <a:chOff x="-1" y="3424236"/>
              <a:chExt cx="2745586" cy="383392"/>
            </a:xfrm>
          </p:grpSpPr>
          <p:grpSp>
            <p:nvGrpSpPr>
              <p:cNvPr id="393" name="Group 392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400" name="Freeform 399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1" name="Freeform 400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94" name="Group 393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398" name="Freeform 397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9" name="Freeform 398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95" name="Group 394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396" name="Freeform 395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7" name="Freeform 396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72" name="Group 371"/>
            <p:cNvGrpSpPr/>
            <p:nvPr/>
          </p:nvGrpSpPr>
          <p:grpSpPr>
            <a:xfrm>
              <a:off x="2742005" y="3429000"/>
              <a:ext cx="2745586" cy="383392"/>
              <a:chOff x="-1" y="3424236"/>
              <a:chExt cx="2745586" cy="383392"/>
            </a:xfrm>
          </p:grpSpPr>
          <p:grpSp>
            <p:nvGrpSpPr>
              <p:cNvPr id="384" name="Group 383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391" name="Freeform 390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2" name="Freeform 391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5" name="Group 384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389" name="Freeform 388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0" name="Freeform 389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6" name="Group 385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387" name="Freeform 386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8" name="Freeform 387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73" name="Group 372"/>
            <p:cNvGrpSpPr/>
            <p:nvPr/>
          </p:nvGrpSpPr>
          <p:grpSpPr>
            <a:xfrm>
              <a:off x="5486400" y="3427804"/>
              <a:ext cx="2745586" cy="383392"/>
              <a:chOff x="-1" y="3424236"/>
              <a:chExt cx="2745586" cy="383392"/>
            </a:xfrm>
          </p:grpSpPr>
          <p:grpSp>
            <p:nvGrpSpPr>
              <p:cNvPr id="375" name="Group 374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382" name="Freeform 381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3" name="Freeform 382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6" name="Group 375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380" name="Freeform 379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1" name="Freeform 380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7" name="Group 376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378" name="Freeform 377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9" name="Freeform 378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74" name="Freeform 373"/>
            <p:cNvSpPr/>
            <p:nvPr/>
          </p:nvSpPr>
          <p:spPr>
            <a:xfrm>
              <a:off x="8233172" y="3421854"/>
              <a:ext cx="459583" cy="376246"/>
            </a:xfrm>
            <a:custGeom>
              <a:avLst/>
              <a:gdLst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30982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50044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61964"/>
                <a:gd name="connsiteY0" fmla="*/ 183362 h 376251"/>
                <a:gd name="connsiteX1" fmla="*/ 119063 w 461964"/>
                <a:gd name="connsiteY1" fmla="*/ 5 h 376251"/>
                <a:gd name="connsiteX2" fmla="*/ 230982 w 461964"/>
                <a:gd name="connsiteY2" fmla="*/ 188124 h 376251"/>
                <a:gd name="connsiteX3" fmla="*/ 347662 w 461964"/>
                <a:gd name="connsiteY3" fmla="*/ 376243 h 376251"/>
                <a:gd name="connsiteX4" fmla="*/ 461964 w 461964"/>
                <a:gd name="connsiteY4" fmla="*/ 180980 h 376251"/>
                <a:gd name="connsiteX0" fmla="*/ 0 w 457202"/>
                <a:gd name="connsiteY0" fmla="*/ 188120 h 376246"/>
                <a:gd name="connsiteX1" fmla="*/ 114301 w 457202"/>
                <a:gd name="connsiteY1" fmla="*/ 0 h 376246"/>
                <a:gd name="connsiteX2" fmla="*/ 226220 w 457202"/>
                <a:gd name="connsiteY2" fmla="*/ 188119 h 376246"/>
                <a:gd name="connsiteX3" fmla="*/ 342900 w 457202"/>
                <a:gd name="connsiteY3" fmla="*/ 376238 h 376246"/>
                <a:gd name="connsiteX4" fmla="*/ 457202 w 457202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83" h="376246">
                  <a:moveTo>
                    <a:pt x="0" y="188120"/>
                  </a:moveTo>
                  <a:cubicBezTo>
                    <a:pt x="35719" y="96044"/>
                    <a:pt x="76598" y="0"/>
                    <a:pt x="114301" y="0"/>
                  </a:cubicBezTo>
                  <a:cubicBezTo>
                    <a:pt x="152004" y="0"/>
                    <a:pt x="200026" y="125413"/>
                    <a:pt x="226220" y="188119"/>
                  </a:cubicBezTo>
                  <a:cubicBezTo>
                    <a:pt x="252414" y="250825"/>
                    <a:pt x="304006" y="377429"/>
                    <a:pt x="342900" y="376238"/>
                  </a:cubicBezTo>
                  <a:cubicBezTo>
                    <a:pt x="381794" y="375047"/>
                    <a:pt x="431205" y="276025"/>
                    <a:pt x="459583" y="180975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2" name="Group 401"/>
          <p:cNvGrpSpPr/>
          <p:nvPr/>
        </p:nvGrpSpPr>
        <p:grpSpPr>
          <a:xfrm>
            <a:off x="15240" y="2683158"/>
            <a:ext cx="8692756" cy="390538"/>
            <a:chOff x="-1" y="3421854"/>
            <a:chExt cx="8692756" cy="390538"/>
          </a:xfrm>
        </p:grpSpPr>
        <p:grpSp>
          <p:nvGrpSpPr>
            <p:cNvPr id="403" name="Group 402"/>
            <p:cNvGrpSpPr/>
            <p:nvPr/>
          </p:nvGrpSpPr>
          <p:grpSpPr>
            <a:xfrm>
              <a:off x="-1" y="3424236"/>
              <a:ext cx="2745586" cy="383392"/>
              <a:chOff x="-1" y="3424236"/>
              <a:chExt cx="2745586" cy="383392"/>
            </a:xfrm>
          </p:grpSpPr>
          <p:grpSp>
            <p:nvGrpSpPr>
              <p:cNvPr id="425" name="Group 424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432" name="Freeform 431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3" name="Freeform 432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6" name="Group 425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430" name="Freeform 429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1" name="Freeform 430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7" name="Group 426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428" name="Freeform 427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9" name="Freeform 428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04" name="Group 403"/>
            <p:cNvGrpSpPr/>
            <p:nvPr/>
          </p:nvGrpSpPr>
          <p:grpSpPr>
            <a:xfrm>
              <a:off x="2742005" y="3429000"/>
              <a:ext cx="2745586" cy="383392"/>
              <a:chOff x="-1" y="3424236"/>
              <a:chExt cx="2745586" cy="383392"/>
            </a:xfrm>
          </p:grpSpPr>
          <p:grpSp>
            <p:nvGrpSpPr>
              <p:cNvPr id="416" name="Group 415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423" name="Freeform 422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4" name="Freeform 423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7" name="Group 416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421" name="Freeform 420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2" name="Freeform 421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8" name="Group 417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419" name="Freeform 418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0" name="Freeform 419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05" name="Group 404"/>
            <p:cNvGrpSpPr/>
            <p:nvPr/>
          </p:nvGrpSpPr>
          <p:grpSpPr>
            <a:xfrm>
              <a:off x="5486400" y="3427804"/>
              <a:ext cx="2745586" cy="383392"/>
              <a:chOff x="-1" y="3424236"/>
              <a:chExt cx="2745586" cy="383392"/>
            </a:xfrm>
          </p:grpSpPr>
          <p:grpSp>
            <p:nvGrpSpPr>
              <p:cNvPr id="407" name="Group 406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414" name="Freeform 413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5" name="Freeform 414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08" name="Group 407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412" name="Freeform 411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3" name="Freeform 412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09" name="Group 408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410" name="Freeform 409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1" name="Freeform 410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06" name="Freeform 405"/>
            <p:cNvSpPr/>
            <p:nvPr/>
          </p:nvSpPr>
          <p:spPr>
            <a:xfrm>
              <a:off x="8233172" y="3421854"/>
              <a:ext cx="459583" cy="376246"/>
            </a:xfrm>
            <a:custGeom>
              <a:avLst/>
              <a:gdLst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30982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50044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61964"/>
                <a:gd name="connsiteY0" fmla="*/ 183362 h 376251"/>
                <a:gd name="connsiteX1" fmla="*/ 119063 w 461964"/>
                <a:gd name="connsiteY1" fmla="*/ 5 h 376251"/>
                <a:gd name="connsiteX2" fmla="*/ 230982 w 461964"/>
                <a:gd name="connsiteY2" fmla="*/ 188124 h 376251"/>
                <a:gd name="connsiteX3" fmla="*/ 347662 w 461964"/>
                <a:gd name="connsiteY3" fmla="*/ 376243 h 376251"/>
                <a:gd name="connsiteX4" fmla="*/ 461964 w 461964"/>
                <a:gd name="connsiteY4" fmla="*/ 180980 h 376251"/>
                <a:gd name="connsiteX0" fmla="*/ 0 w 457202"/>
                <a:gd name="connsiteY0" fmla="*/ 188120 h 376246"/>
                <a:gd name="connsiteX1" fmla="*/ 114301 w 457202"/>
                <a:gd name="connsiteY1" fmla="*/ 0 h 376246"/>
                <a:gd name="connsiteX2" fmla="*/ 226220 w 457202"/>
                <a:gd name="connsiteY2" fmla="*/ 188119 h 376246"/>
                <a:gd name="connsiteX3" fmla="*/ 342900 w 457202"/>
                <a:gd name="connsiteY3" fmla="*/ 376238 h 376246"/>
                <a:gd name="connsiteX4" fmla="*/ 457202 w 457202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83" h="376246">
                  <a:moveTo>
                    <a:pt x="0" y="188120"/>
                  </a:moveTo>
                  <a:cubicBezTo>
                    <a:pt x="35719" y="96044"/>
                    <a:pt x="76598" y="0"/>
                    <a:pt x="114301" y="0"/>
                  </a:cubicBezTo>
                  <a:cubicBezTo>
                    <a:pt x="152004" y="0"/>
                    <a:pt x="200026" y="125413"/>
                    <a:pt x="226220" y="188119"/>
                  </a:cubicBezTo>
                  <a:cubicBezTo>
                    <a:pt x="252414" y="250825"/>
                    <a:pt x="304006" y="377429"/>
                    <a:pt x="342900" y="376238"/>
                  </a:cubicBezTo>
                  <a:cubicBezTo>
                    <a:pt x="381794" y="375047"/>
                    <a:pt x="431205" y="276025"/>
                    <a:pt x="459583" y="180975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0" y="3215640"/>
            <a:ext cx="8692756" cy="390538"/>
            <a:chOff x="-1" y="3421854"/>
            <a:chExt cx="8692756" cy="390538"/>
          </a:xfrm>
        </p:grpSpPr>
        <p:grpSp>
          <p:nvGrpSpPr>
            <p:cNvPr id="435" name="Group 434"/>
            <p:cNvGrpSpPr/>
            <p:nvPr/>
          </p:nvGrpSpPr>
          <p:grpSpPr>
            <a:xfrm>
              <a:off x="-1" y="3424236"/>
              <a:ext cx="2745586" cy="383392"/>
              <a:chOff x="-1" y="3424236"/>
              <a:chExt cx="2745586" cy="383392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464" name="Freeform 463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5" name="Freeform 464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8" name="Group 457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462" name="Freeform 461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3" name="Freeform 462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9" name="Group 458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460" name="Freeform 459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1" name="Freeform 460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36" name="Group 435"/>
            <p:cNvGrpSpPr/>
            <p:nvPr/>
          </p:nvGrpSpPr>
          <p:grpSpPr>
            <a:xfrm>
              <a:off x="2742005" y="3429000"/>
              <a:ext cx="2745586" cy="383392"/>
              <a:chOff x="-1" y="3424236"/>
              <a:chExt cx="2745586" cy="383392"/>
            </a:xfrm>
          </p:grpSpPr>
          <p:grpSp>
            <p:nvGrpSpPr>
              <p:cNvPr id="448" name="Group 447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455" name="Freeform 454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6" name="Freeform 455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49" name="Group 448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453" name="Freeform 452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4" name="Freeform 453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0" name="Group 449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451" name="Freeform 450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2" name="Freeform 451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37" name="Group 436"/>
            <p:cNvGrpSpPr/>
            <p:nvPr/>
          </p:nvGrpSpPr>
          <p:grpSpPr>
            <a:xfrm>
              <a:off x="5486400" y="3427804"/>
              <a:ext cx="2745586" cy="383392"/>
              <a:chOff x="-1" y="3424236"/>
              <a:chExt cx="2745586" cy="383392"/>
            </a:xfrm>
          </p:grpSpPr>
          <p:grpSp>
            <p:nvGrpSpPr>
              <p:cNvPr id="439" name="Group 438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446" name="Freeform 445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7" name="Freeform 446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40" name="Group 439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444" name="Freeform 443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5" name="Freeform 444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41" name="Group 440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442" name="Freeform 441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3" name="Freeform 442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38" name="Freeform 437"/>
            <p:cNvSpPr/>
            <p:nvPr/>
          </p:nvSpPr>
          <p:spPr>
            <a:xfrm>
              <a:off x="8233172" y="3421854"/>
              <a:ext cx="459583" cy="376246"/>
            </a:xfrm>
            <a:custGeom>
              <a:avLst/>
              <a:gdLst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30982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50044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61964"/>
                <a:gd name="connsiteY0" fmla="*/ 183362 h 376251"/>
                <a:gd name="connsiteX1" fmla="*/ 119063 w 461964"/>
                <a:gd name="connsiteY1" fmla="*/ 5 h 376251"/>
                <a:gd name="connsiteX2" fmla="*/ 230982 w 461964"/>
                <a:gd name="connsiteY2" fmla="*/ 188124 h 376251"/>
                <a:gd name="connsiteX3" fmla="*/ 347662 w 461964"/>
                <a:gd name="connsiteY3" fmla="*/ 376243 h 376251"/>
                <a:gd name="connsiteX4" fmla="*/ 461964 w 461964"/>
                <a:gd name="connsiteY4" fmla="*/ 180980 h 376251"/>
                <a:gd name="connsiteX0" fmla="*/ 0 w 457202"/>
                <a:gd name="connsiteY0" fmla="*/ 188120 h 376246"/>
                <a:gd name="connsiteX1" fmla="*/ 114301 w 457202"/>
                <a:gd name="connsiteY1" fmla="*/ 0 h 376246"/>
                <a:gd name="connsiteX2" fmla="*/ 226220 w 457202"/>
                <a:gd name="connsiteY2" fmla="*/ 188119 h 376246"/>
                <a:gd name="connsiteX3" fmla="*/ 342900 w 457202"/>
                <a:gd name="connsiteY3" fmla="*/ 376238 h 376246"/>
                <a:gd name="connsiteX4" fmla="*/ 457202 w 457202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83" h="376246">
                  <a:moveTo>
                    <a:pt x="0" y="188120"/>
                  </a:moveTo>
                  <a:cubicBezTo>
                    <a:pt x="35719" y="96044"/>
                    <a:pt x="76598" y="0"/>
                    <a:pt x="114301" y="0"/>
                  </a:cubicBezTo>
                  <a:cubicBezTo>
                    <a:pt x="152004" y="0"/>
                    <a:pt x="200026" y="125413"/>
                    <a:pt x="226220" y="188119"/>
                  </a:cubicBezTo>
                  <a:cubicBezTo>
                    <a:pt x="252414" y="250825"/>
                    <a:pt x="304006" y="377429"/>
                    <a:pt x="342900" y="376238"/>
                  </a:cubicBezTo>
                  <a:cubicBezTo>
                    <a:pt x="381794" y="375047"/>
                    <a:pt x="431205" y="276025"/>
                    <a:pt x="459583" y="180975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6" name="Group 465"/>
          <p:cNvGrpSpPr/>
          <p:nvPr/>
        </p:nvGrpSpPr>
        <p:grpSpPr>
          <a:xfrm>
            <a:off x="0" y="3729016"/>
            <a:ext cx="8692756" cy="390538"/>
            <a:chOff x="-1" y="3421854"/>
            <a:chExt cx="8692756" cy="390538"/>
          </a:xfrm>
        </p:grpSpPr>
        <p:grpSp>
          <p:nvGrpSpPr>
            <p:cNvPr id="467" name="Group 466"/>
            <p:cNvGrpSpPr/>
            <p:nvPr/>
          </p:nvGrpSpPr>
          <p:grpSpPr>
            <a:xfrm>
              <a:off x="-1" y="3424236"/>
              <a:ext cx="2745586" cy="383392"/>
              <a:chOff x="-1" y="3424236"/>
              <a:chExt cx="2745586" cy="383392"/>
            </a:xfrm>
          </p:grpSpPr>
          <p:grpSp>
            <p:nvGrpSpPr>
              <p:cNvPr id="489" name="Group 488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496" name="Freeform 495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7" name="Freeform 496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90" name="Group 489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494" name="Freeform 493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5" name="Freeform 494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91" name="Group 490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492" name="Freeform 491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3" name="Freeform 492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68" name="Group 467"/>
            <p:cNvGrpSpPr/>
            <p:nvPr/>
          </p:nvGrpSpPr>
          <p:grpSpPr>
            <a:xfrm>
              <a:off x="2742005" y="3429000"/>
              <a:ext cx="2745586" cy="383392"/>
              <a:chOff x="-1" y="3424236"/>
              <a:chExt cx="2745586" cy="383392"/>
            </a:xfrm>
          </p:grpSpPr>
          <p:grpSp>
            <p:nvGrpSpPr>
              <p:cNvPr id="480" name="Group 479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487" name="Freeform 486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8" name="Freeform 487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81" name="Group 480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485" name="Freeform 484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6" name="Freeform 485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82" name="Group 481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483" name="Freeform 482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4" name="Freeform 483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69" name="Group 468"/>
            <p:cNvGrpSpPr/>
            <p:nvPr/>
          </p:nvGrpSpPr>
          <p:grpSpPr>
            <a:xfrm>
              <a:off x="5486400" y="3427804"/>
              <a:ext cx="2745586" cy="383392"/>
              <a:chOff x="-1" y="3424236"/>
              <a:chExt cx="2745586" cy="383392"/>
            </a:xfrm>
          </p:grpSpPr>
          <p:grpSp>
            <p:nvGrpSpPr>
              <p:cNvPr id="471" name="Group 470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478" name="Freeform 477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9" name="Freeform 478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72" name="Group 471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476" name="Freeform 475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7" name="Freeform 476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73" name="Group 472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474" name="Freeform 473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5" name="Freeform 474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70" name="Freeform 469"/>
            <p:cNvSpPr/>
            <p:nvPr/>
          </p:nvSpPr>
          <p:spPr>
            <a:xfrm>
              <a:off x="8233172" y="3421854"/>
              <a:ext cx="459583" cy="376246"/>
            </a:xfrm>
            <a:custGeom>
              <a:avLst/>
              <a:gdLst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30982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50044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61964"/>
                <a:gd name="connsiteY0" fmla="*/ 183362 h 376251"/>
                <a:gd name="connsiteX1" fmla="*/ 119063 w 461964"/>
                <a:gd name="connsiteY1" fmla="*/ 5 h 376251"/>
                <a:gd name="connsiteX2" fmla="*/ 230982 w 461964"/>
                <a:gd name="connsiteY2" fmla="*/ 188124 h 376251"/>
                <a:gd name="connsiteX3" fmla="*/ 347662 w 461964"/>
                <a:gd name="connsiteY3" fmla="*/ 376243 h 376251"/>
                <a:gd name="connsiteX4" fmla="*/ 461964 w 461964"/>
                <a:gd name="connsiteY4" fmla="*/ 180980 h 376251"/>
                <a:gd name="connsiteX0" fmla="*/ 0 w 457202"/>
                <a:gd name="connsiteY0" fmla="*/ 188120 h 376246"/>
                <a:gd name="connsiteX1" fmla="*/ 114301 w 457202"/>
                <a:gd name="connsiteY1" fmla="*/ 0 h 376246"/>
                <a:gd name="connsiteX2" fmla="*/ 226220 w 457202"/>
                <a:gd name="connsiteY2" fmla="*/ 188119 h 376246"/>
                <a:gd name="connsiteX3" fmla="*/ 342900 w 457202"/>
                <a:gd name="connsiteY3" fmla="*/ 376238 h 376246"/>
                <a:gd name="connsiteX4" fmla="*/ 457202 w 457202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83" h="376246">
                  <a:moveTo>
                    <a:pt x="0" y="188120"/>
                  </a:moveTo>
                  <a:cubicBezTo>
                    <a:pt x="35719" y="96044"/>
                    <a:pt x="76598" y="0"/>
                    <a:pt x="114301" y="0"/>
                  </a:cubicBezTo>
                  <a:cubicBezTo>
                    <a:pt x="152004" y="0"/>
                    <a:pt x="200026" y="125413"/>
                    <a:pt x="226220" y="188119"/>
                  </a:cubicBezTo>
                  <a:cubicBezTo>
                    <a:pt x="252414" y="250825"/>
                    <a:pt x="304006" y="377429"/>
                    <a:pt x="342900" y="376238"/>
                  </a:cubicBezTo>
                  <a:cubicBezTo>
                    <a:pt x="381794" y="375047"/>
                    <a:pt x="431205" y="276025"/>
                    <a:pt x="459583" y="180975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8" name="Group 497"/>
          <p:cNvGrpSpPr/>
          <p:nvPr/>
        </p:nvGrpSpPr>
        <p:grpSpPr>
          <a:xfrm>
            <a:off x="15240" y="4265312"/>
            <a:ext cx="8692756" cy="390538"/>
            <a:chOff x="-1" y="3421854"/>
            <a:chExt cx="8692756" cy="390538"/>
          </a:xfrm>
        </p:grpSpPr>
        <p:grpSp>
          <p:nvGrpSpPr>
            <p:cNvPr id="499" name="Group 498"/>
            <p:cNvGrpSpPr/>
            <p:nvPr/>
          </p:nvGrpSpPr>
          <p:grpSpPr>
            <a:xfrm>
              <a:off x="-1" y="3424236"/>
              <a:ext cx="2745586" cy="383392"/>
              <a:chOff x="-1" y="3424236"/>
              <a:chExt cx="2745586" cy="383392"/>
            </a:xfrm>
          </p:grpSpPr>
          <p:grpSp>
            <p:nvGrpSpPr>
              <p:cNvPr id="521" name="Group 520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528" name="Freeform 527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9" name="Freeform 528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22" name="Group 521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526" name="Freeform 525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7" name="Freeform 526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23" name="Group 522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524" name="Freeform 523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5" name="Freeform 524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00" name="Group 499"/>
            <p:cNvGrpSpPr/>
            <p:nvPr/>
          </p:nvGrpSpPr>
          <p:grpSpPr>
            <a:xfrm>
              <a:off x="2742005" y="3429000"/>
              <a:ext cx="2745586" cy="383392"/>
              <a:chOff x="-1" y="3424236"/>
              <a:chExt cx="2745586" cy="383392"/>
            </a:xfrm>
          </p:grpSpPr>
          <p:grpSp>
            <p:nvGrpSpPr>
              <p:cNvPr id="512" name="Group 511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519" name="Freeform 518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0" name="Freeform 519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13" name="Group 512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517" name="Freeform 516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8" name="Freeform 517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14" name="Group 513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515" name="Freeform 514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6" name="Freeform 515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01" name="Group 500"/>
            <p:cNvGrpSpPr/>
            <p:nvPr/>
          </p:nvGrpSpPr>
          <p:grpSpPr>
            <a:xfrm>
              <a:off x="5486400" y="3427804"/>
              <a:ext cx="2745586" cy="383392"/>
              <a:chOff x="-1" y="3424236"/>
              <a:chExt cx="2745586" cy="383392"/>
            </a:xfrm>
          </p:grpSpPr>
          <p:grpSp>
            <p:nvGrpSpPr>
              <p:cNvPr id="503" name="Group 502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510" name="Freeform 509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1" name="Freeform 510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04" name="Group 503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508" name="Freeform 507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9" name="Freeform 508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05" name="Group 504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506" name="Freeform 505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7" name="Freeform 506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02" name="Freeform 501"/>
            <p:cNvSpPr/>
            <p:nvPr/>
          </p:nvSpPr>
          <p:spPr>
            <a:xfrm>
              <a:off x="8233172" y="3421854"/>
              <a:ext cx="459583" cy="376246"/>
            </a:xfrm>
            <a:custGeom>
              <a:avLst/>
              <a:gdLst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30982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50044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61964"/>
                <a:gd name="connsiteY0" fmla="*/ 183362 h 376251"/>
                <a:gd name="connsiteX1" fmla="*/ 119063 w 461964"/>
                <a:gd name="connsiteY1" fmla="*/ 5 h 376251"/>
                <a:gd name="connsiteX2" fmla="*/ 230982 w 461964"/>
                <a:gd name="connsiteY2" fmla="*/ 188124 h 376251"/>
                <a:gd name="connsiteX3" fmla="*/ 347662 w 461964"/>
                <a:gd name="connsiteY3" fmla="*/ 376243 h 376251"/>
                <a:gd name="connsiteX4" fmla="*/ 461964 w 461964"/>
                <a:gd name="connsiteY4" fmla="*/ 180980 h 376251"/>
                <a:gd name="connsiteX0" fmla="*/ 0 w 457202"/>
                <a:gd name="connsiteY0" fmla="*/ 188120 h 376246"/>
                <a:gd name="connsiteX1" fmla="*/ 114301 w 457202"/>
                <a:gd name="connsiteY1" fmla="*/ 0 h 376246"/>
                <a:gd name="connsiteX2" fmla="*/ 226220 w 457202"/>
                <a:gd name="connsiteY2" fmla="*/ 188119 h 376246"/>
                <a:gd name="connsiteX3" fmla="*/ 342900 w 457202"/>
                <a:gd name="connsiteY3" fmla="*/ 376238 h 376246"/>
                <a:gd name="connsiteX4" fmla="*/ 457202 w 457202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83" h="376246">
                  <a:moveTo>
                    <a:pt x="0" y="188120"/>
                  </a:moveTo>
                  <a:cubicBezTo>
                    <a:pt x="35719" y="96044"/>
                    <a:pt x="76598" y="0"/>
                    <a:pt x="114301" y="0"/>
                  </a:cubicBezTo>
                  <a:cubicBezTo>
                    <a:pt x="152004" y="0"/>
                    <a:pt x="200026" y="125413"/>
                    <a:pt x="226220" y="188119"/>
                  </a:cubicBezTo>
                  <a:cubicBezTo>
                    <a:pt x="252414" y="250825"/>
                    <a:pt x="304006" y="377429"/>
                    <a:pt x="342900" y="376238"/>
                  </a:cubicBezTo>
                  <a:cubicBezTo>
                    <a:pt x="381794" y="375047"/>
                    <a:pt x="431205" y="276025"/>
                    <a:pt x="459583" y="180975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0" name="Group 529"/>
          <p:cNvGrpSpPr/>
          <p:nvPr/>
        </p:nvGrpSpPr>
        <p:grpSpPr>
          <a:xfrm>
            <a:off x="15240" y="4793928"/>
            <a:ext cx="8692756" cy="390538"/>
            <a:chOff x="-1" y="3421854"/>
            <a:chExt cx="8692756" cy="390538"/>
          </a:xfrm>
        </p:grpSpPr>
        <p:grpSp>
          <p:nvGrpSpPr>
            <p:cNvPr id="531" name="Group 530"/>
            <p:cNvGrpSpPr/>
            <p:nvPr/>
          </p:nvGrpSpPr>
          <p:grpSpPr>
            <a:xfrm>
              <a:off x="-1" y="3424236"/>
              <a:ext cx="2745586" cy="383392"/>
              <a:chOff x="-1" y="3424236"/>
              <a:chExt cx="2745586" cy="383392"/>
            </a:xfrm>
          </p:grpSpPr>
          <p:grpSp>
            <p:nvGrpSpPr>
              <p:cNvPr id="553" name="Group 552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560" name="Freeform 559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1" name="Freeform 560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54" name="Group 553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558" name="Freeform 557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9" name="Freeform 558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55" name="Group 554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556" name="Freeform 555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7" name="Freeform 556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32" name="Group 531"/>
            <p:cNvGrpSpPr/>
            <p:nvPr/>
          </p:nvGrpSpPr>
          <p:grpSpPr>
            <a:xfrm>
              <a:off x="2742005" y="3429000"/>
              <a:ext cx="2745586" cy="383392"/>
              <a:chOff x="-1" y="3424236"/>
              <a:chExt cx="2745586" cy="383392"/>
            </a:xfrm>
          </p:grpSpPr>
          <p:grpSp>
            <p:nvGrpSpPr>
              <p:cNvPr id="544" name="Group 543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551" name="Freeform 550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2" name="Freeform 551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45" name="Group 544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549" name="Freeform 548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0" name="Freeform 549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46" name="Group 545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547" name="Freeform 546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8" name="Freeform 547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33" name="Group 532"/>
            <p:cNvGrpSpPr/>
            <p:nvPr/>
          </p:nvGrpSpPr>
          <p:grpSpPr>
            <a:xfrm>
              <a:off x="5486400" y="3427804"/>
              <a:ext cx="2745586" cy="383392"/>
              <a:chOff x="-1" y="3424236"/>
              <a:chExt cx="2745586" cy="383392"/>
            </a:xfrm>
          </p:grpSpPr>
          <p:grpSp>
            <p:nvGrpSpPr>
              <p:cNvPr id="535" name="Group 534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542" name="Freeform 541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3" name="Freeform 542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6" name="Group 535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540" name="Freeform 539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1" name="Freeform 540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7" name="Group 536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538" name="Freeform 537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9" name="Freeform 538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34" name="Freeform 533"/>
            <p:cNvSpPr/>
            <p:nvPr/>
          </p:nvSpPr>
          <p:spPr>
            <a:xfrm>
              <a:off x="8233172" y="3421854"/>
              <a:ext cx="459583" cy="376246"/>
            </a:xfrm>
            <a:custGeom>
              <a:avLst/>
              <a:gdLst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30982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50044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61964"/>
                <a:gd name="connsiteY0" fmla="*/ 183362 h 376251"/>
                <a:gd name="connsiteX1" fmla="*/ 119063 w 461964"/>
                <a:gd name="connsiteY1" fmla="*/ 5 h 376251"/>
                <a:gd name="connsiteX2" fmla="*/ 230982 w 461964"/>
                <a:gd name="connsiteY2" fmla="*/ 188124 h 376251"/>
                <a:gd name="connsiteX3" fmla="*/ 347662 w 461964"/>
                <a:gd name="connsiteY3" fmla="*/ 376243 h 376251"/>
                <a:gd name="connsiteX4" fmla="*/ 461964 w 461964"/>
                <a:gd name="connsiteY4" fmla="*/ 180980 h 376251"/>
                <a:gd name="connsiteX0" fmla="*/ 0 w 457202"/>
                <a:gd name="connsiteY0" fmla="*/ 188120 h 376246"/>
                <a:gd name="connsiteX1" fmla="*/ 114301 w 457202"/>
                <a:gd name="connsiteY1" fmla="*/ 0 h 376246"/>
                <a:gd name="connsiteX2" fmla="*/ 226220 w 457202"/>
                <a:gd name="connsiteY2" fmla="*/ 188119 h 376246"/>
                <a:gd name="connsiteX3" fmla="*/ 342900 w 457202"/>
                <a:gd name="connsiteY3" fmla="*/ 376238 h 376246"/>
                <a:gd name="connsiteX4" fmla="*/ 457202 w 457202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83" h="376246">
                  <a:moveTo>
                    <a:pt x="0" y="188120"/>
                  </a:moveTo>
                  <a:cubicBezTo>
                    <a:pt x="35719" y="96044"/>
                    <a:pt x="76598" y="0"/>
                    <a:pt x="114301" y="0"/>
                  </a:cubicBezTo>
                  <a:cubicBezTo>
                    <a:pt x="152004" y="0"/>
                    <a:pt x="200026" y="125413"/>
                    <a:pt x="226220" y="188119"/>
                  </a:cubicBezTo>
                  <a:cubicBezTo>
                    <a:pt x="252414" y="250825"/>
                    <a:pt x="304006" y="377429"/>
                    <a:pt x="342900" y="376238"/>
                  </a:cubicBezTo>
                  <a:cubicBezTo>
                    <a:pt x="381794" y="375047"/>
                    <a:pt x="431205" y="276025"/>
                    <a:pt x="459583" y="180975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2" name="Group 561"/>
          <p:cNvGrpSpPr/>
          <p:nvPr/>
        </p:nvGrpSpPr>
        <p:grpSpPr>
          <a:xfrm>
            <a:off x="7620" y="5333895"/>
            <a:ext cx="8692756" cy="390538"/>
            <a:chOff x="-1" y="3421854"/>
            <a:chExt cx="8692756" cy="390538"/>
          </a:xfrm>
        </p:grpSpPr>
        <p:grpSp>
          <p:nvGrpSpPr>
            <p:cNvPr id="563" name="Group 562"/>
            <p:cNvGrpSpPr/>
            <p:nvPr/>
          </p:nvGrpSpPr>
          <p:grpSpPr>
            <a:xfrm>
              <a:off x="-1" y="3424236"/>
              <a:ext cx="2745586" cy="383392"/>
              <a:chOff x="-1" y="3424236"/>
              <a:chExt cx="2745586" cy="383392"/>
            </a:xfrm>
          </p:grpSpPr>
          <p:grpSp>
            <p:nvGrpSpPr>
              <p:cNvPr id="585" name="Group 584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592" name="Freeform 591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3" name="Freeform 592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86" name="Group 585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590" name="Freeform 589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1" name="Freeform 590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87" name="Group 586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588" name="Freeform 587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9" name="Freeform 588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64" name="Group 563"/>
            <p:cNvGrpSpPr/>
            <p:nvPr/>
          </p:nvGrpSpPr>
          <p:grpSpPr>
            <a:xfrm>
              <a:off x="2742005" y="3429000"/>
              <a:ext cx="2745586" cy="383392"/>
              <a:chOff x="-1" y="3424236"/>
              <a:chExt cx="2745586" cy="383392"/>
            </a:xfrm>
          </p:grpSpPr>
          <p:grpSp>
            <p:nvGrpSpPr>
              <p:cNvPr id="576" name="Group 575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583" name="Freeform 582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4" name="Freeform 583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7" name="Group 576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581" name="Freeform 580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2" name="Freeform 581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8" name="Group 577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579" name="Freeform 578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0" name="Freeform 579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65" name="Group 564"/>
            <p:cNvGrpSpPr/>
            <p:nvPr/>
          </p:nvGrpSpPr>
          <p:grpSpPr>
            <a:xfrm>
              <a:off x="5486400" y="3427804"/>
              <a:ext cx="2745586" cy="383392"/>
              <a:chOff x="-1" y="3424236"/>
              <a:chExt cx="2745586" cy="383392"/>
            </a:xfrm>
          </p:grpSpPr>
          <p:grpSp>
            <p:nvGrpSpPr>
              <p:cNvPr id="567" name="Group 566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574" name="Freeform 573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5" name="Freeform 574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68" name="Group 567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572" name="Freeform 571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3" name="Freeform 572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69" name="Group 568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570" name="Freeform 569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1" name="Freeform 570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66" name="Freeform 565"/>
            <p:cNvSpPr/>
            <p:nvPr/>
          </p:nvSpPr>
          <p:spPr>
            <a:xfrm>
              <a:off x="8233172" y="3421854"/>
              <a:ext cx="459583" cy="376246"/>
            </a:xfrm>
            <a:custGeom>
              <a:avLst/>
              <a:gdLst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30982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50044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61964"/>
                <a:gd name="connsiteY0" fmla="*/ 183362 h 376251"/>
                <a:gd name="connsiteX1" fmla="*/ 119063 w 461964"/>
                <a:gd name="connsiteY1" fmla="*/ 5 h 376251"/>
                <a:gd name="connsiteX2" fmla="*/ 230982 w 461964"/>
                <a:gd name="connsiteY2" fmla="*/ 188124 h 376251"/>
                <a:gd name="connsiteX3" fmla="*/ 347662 w 461964"/>
                <a:gd name="connsiteY3" fmla="*/ 376243 h 376251"/>
                <a:gd name="connsiteX4" fmla="*/ 461964 w 461964"/>
                <a:gd name="connsiteY4" fmla="*/ 180980 h 376251"/>
                <a:gd name="connsiteX0" fmla="*/ 0 w 457202"/>
                <a:gd name="connsiteY0" fmla="*/ 188120 h 376246"/>
                <a:gd name="connsiteX1" fmla="*/ 114301 w 457202"/>
                <a:gd name="connsiteY1" fmla="*/ 0 h 376246"/>
                <a:gd name="connsiteX2" fmla="*/ 226220 w 457202"/>
                <a:gd name="connsiteY2" fmla="*/ 188119 h 376246"/>
                <a:gd name="connsiteX3" fmla="*/ 342900 w 457202"/>
                <a:gd name="connsiteY3" fmla="*/ 376238 h 376246"/>
                <a:gd name="connsiteX4" fmla="*/ 457202 w 457202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83" h="376246">
                  <a:moveTo>
                    <a:pt x="0" y="188120"/>
                  </a:moveTo>
                  <a:cubicBezTo>
                    <a:pt x="35719" y="96044"/>
                    <a:pt x="76598" y="0"/>
                    <a:pt x="114301" y="0"/>
                  </a:cubicBezTo>
                  <a:cubicBezTo>
                    <a:pt x="152004" y="0"/>
                    <a:pt x="200026" y="125413"/>
                    <a:pt x="226220" y="188119"/>
                  </a:cubicBezTo>
                  <a:cubicBezTo>
                    <a:pt x="252414" y="250825"/>
                    <a:pt x="304006" y="377429"/>
                    <a:pt x="342900" y="376238"/>
                  </a:cubicBezTo>
                  <a:cubicBezTo>
                    <a:pt x="381794" y="375047"/>
                    <a:pt x="431205" y="276025"/>
                    <a:pt x="459583" y="180975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4" name="Group 593"/>
          <p:cNvGrpSpPr/>
          <p:nvPr/>
        </p:nvGrpSpPr>
        <p:grpSpPr>
          <a:xfrm>
            <a:off x="7620" y="5862511"/>
            <a:ext cx="8692756" cy="390538"/>
            <a:chOff x="-1" y="3421854"/>
            <a:chExt cx="8692756" cy="390538"/>
          </a:xfrm>
        </p:grpSpPr>
        <p:grpSp>
          <p:nvGrpSpPr>
            <p:cNvPr id="595" name="Group 594"/>
            <p:cNvGrpSpPr/>
            <p:nvPr/>
          </p:nvGrpSpPr>
          <p:grpSpPr>
            <a:xfrm>
              <a:off x="-1" y="3424236"/>
              <a:ext cx="2745586" cy="383392"/>
              <a:chOff x="-1" y="3424236"/>
              <a:chExt cx="2745586" cy="383392"/>
            </a:xfrm>
          </p:grpSpPr>
          <p:grpSp>
            <p:nvGrpSpPr>
              <p:cNvPr id="617" name="Group 616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624" name="Freeform 623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5" name="Freeform 624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622" name="Freeform 621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3" name="Freeform 622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620" name="Freeform 619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1" name="Freeform 620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96" name="Group 595"/>
            <p:cNvGrpSpPr/>
            <p:nvPr/>
          </p:nvGrpSpPr>
          <p:grpSpPr>
            <a:xfrm>
              <a:off x="2742005" y="3429000"/>
              <a:ext cx="2745586" cy="383392"/>
              <a:chOff x="-1" y="3424236"/>
              <a:chExt cx="2745586" cy="383392"/>
            </a:xfrm>
          </p:grpSpPr>
          <p:grpSp>
            <p:nvGrpSpPr>
              <p:cNvPr id="608" name="Group 607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615" name="Freeform 614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6" name="Freeform 615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9" name="Group 608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613" name="Freeform 612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4" name="Freeform 613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0" name="Group 609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611" name="Freeform 610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2" name="Freeform 611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97" name="Group 596"/>
            <p:cNvGrpSpPr/>
            <p:nvPr/>
          </p:nvGrpSpPr>
          <p:grpSpPr>
            <a:xfrm>
              <a:off x="5486400" y="3427804"/>
              <a:ext cx="2745586" cy="383392"/>
              <a:chOff x="-1" y="3424236"/>
              <a:chExt cx="2745586" cy="383392"/>
            </a:xfrm>
          </p:grpSpPr>
          <p:grpSp>
            <p:nvGrpSpPr>
              <p:cNvPr id="599" name="Group 598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606" name="Freeform 605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7" name="Freeform 606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0" name="Group 599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604" name="Freeform 603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5" name="Freeform 604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1" name="Group 600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602" name="Freeform 601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3" name="Freeform 602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98" name="Freeform 597"/>
            <p:cNvSpPr/>
            <p:nvPr/>
          </p:nvSpPr>
          <p:spPr>
            <a:xfrm>
              <a:off x="8233172" y="3421854"/>
              <a:ext cx="459583" cy="376246"/>
            </a:xfrm>
            <a:custGeom>
              <a:avLst/>
              <a:gdLst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30982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50044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61964"/>
                <a:gd name="connsiteY0" fmla="*/ 183362 h 376251"/>
                <a:gd name="connsiteX1" fmla="*/ 119063 w 461964"/>
                <a:gd name="connsiteY1" fmla="*/ 5 h 376251"/>
                <a:gd name="connsiteX2" fmla="*/ 230982 w 461964"/>
                <a:gd name="connsiteY2" fmla="*/ 188124 h 376251"/>
                <a:gd name="connsiteX3" fmla="*/ 347662 w 461964"/>
                <a:gd name="connsiteY3" fmla="*/ 376243 h 376251"/>
                <a:gd name="connsiteX4" fmla="*/ 461964 w 461964"/>
                <a:gd name="connsiteY4" fmla="*/ 180980 h 376251"/>
                <a:gd name="connsiteX0" fmla="*/ 0 w 457202"/>
                <a:gd name="connsiteY0" fmla="*/ 188120 h 376246"/>
                <a:gd name="connsiteX1" fmla="*/ 114301 w 457202"/>
                <a:gd name="connsiteY1" fmla="*/ 0 h 376246"/>
                <a:gd name="connsiteX2" fmla="*/ 226220 w 457202"/>
                <a:gd name="connsiteY2" fmla="*/ 188119 h 376246"/>
                <a:gd name="connsiteX3" fmla="*/ 342900 w 457202"/>
                <a:gd name="connsiteY3" fmla="*/ 376238 h 376246"/>
                <a:gd name="connsiteX4" fmla="*/ 457202 w 457202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83" h="376246">
                  <a:moveTo>
                    <a:pt x="0" y="188120"/>
                  </a:moveTo>
                  <a:cubicBezTo>
                    <a:pt x="35719" y="96044"/>
                    <a:pt x="76598" y="0"/>
                    <a:pt x="114301" y="0"/>
                  </a:cubicBezTo>
                  <a:cubicBezTo>
                    <a:pt x="152004" y="0"/>
                    <a:pt x="200026" y="125413"/>
                    <a:pt x="226220" y="188119"/>
                  </a:cubicBezTo>
                  <a:cubicBezTo>
                    <a:pt x="252414" y="250825"/>
                    <a:pt x="304006" y="377429"/>
                    <a:pt x="342900" y="376238"/>
                  </a:cubicBezTo>
                  <a:cubicBezTo>
                    <a:pt x="381794" y="375047"/>
                    <a:pt x="431205" y="276025"/>
                    <a:pt x="459583" y="180975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6" name="Group 625"/>
          <p:cNvGrpSpPr/>
          <p:nvPr/>
        </p:nvGrpSpPr>
        <p:grpSpPr>
          <a:xfrm>
            <a:off x="0" y="6385177"/>
            <a:ext cx="8692756" cy="390538"/>
            <a:chOff x="-1" y="3421854"/>
            <a:chExt cx="8692756" cy="390538"/>
          </a:xfrm>
        </p:grpSpPr>
        <p:grpSp>
          <p:nvGrpSpPr>
            <p:cNvPr id="627" name="Group 626"/>
            <p:cNvGrpSpPr/>
            <p:nvPr/>
          </p:nvGrpSpPr>
          <p:grpSpPr>
            <a:xfrm>
              <a:off x="-1" y="3424236"/>
              <a:ext cx="2745586" cy="383392"/>
              <a:chOff x="-1" y="3424236"/>
              <a:chExt cx="2745586" cy="383392"/>
            </a:xfrm>
          </p:grpSpPr>
          <p:grpSp>
            <p:nvGrpSpPr>
              <p:cNvPr id="649" name="Group 648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656" name="Freeform 655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7" name="Freeform 656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50" name="Group 649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654" name="Freeform 653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5" name="Freeform 654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51" name="Group 650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652" name="Freeform 651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3" name="Freeform 652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28" name="Group 627"/>
            <p:cNvGrpSpPr/>
            <p:nvPr/>
          </p:nvGrpSpPr>
          <p:grpSpPr>
            <a:xfrm>
              <a:off x="2742005" y="3429000"/>
              <a:ext cx="2745586" cy="383392"/>
              <a:chOff x="-1" y="3424236"/>
              <a:chExt cx="2745586" cy="383392"/>
            </a:xfrm>
          </p:grpSpPr>
          <p:grpSp>
            <p:nvGrpSpPr>
              <p:cNvPr id="640" name="Group 639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647" name="Freeform 646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8" name="Freeform 647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41" name="Group 640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645" name="Freeform 644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6" name="Freeform 645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42" name="Group 641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643" name="Freeform 642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4" name="Freeform 643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29" name="Group 628"/>
            <p:cNvGrpSpPr/>
            <p:nvPr/>
          </p:nvGrpSpPr>
          <p:grpSpPr>
            <a:xfrm>
              <a:off x="5486400" y="3427804"/>
              <a:ext cx="2745586" cy="383392"/>
              <a:chOff x="-1" y="3424236"/>
              <a:chExt cx="2745586" cy="383392"/>
            </a:xfrm>
          </p:grpSpPr>
          <p:grpSp>
            <p:nvGrpSpPr>
              <p:cNvPr id="631" name="Group 630"/>
              <p:cNvGrpSpPr/>
              <p:nvPr/>
            </p:nvGrpSpPr>
            <p:grpSpPr>
              <a:xfrm>
                <a:off x="-1" y="3429000"/>
                <a:ext cx="916784" cy="378628"/>
                <a:chOff x="-1" y="3429000"/>
                <a:chExt cx="916784" cy="378628"/>
              </a:xfrm>
            </p:grpSpPr>
            <p:sp>
              <p:nvSpPr>
                <p:cNvPr id="638" name="Freeform 637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9" name="Freeform 638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32" name="Group 631"/>
              <p:cNvGrpSpPr/>
              <p:nvPr/>
            </p:nvGrpSpPr>
            <p:grpSpPr>
              <a:xfrm>
                <a:off x="914400" y="3426618"/>
                <a:ext cx="916784" cy="378628"/>
                <a:chOff x="-1" y="3429000"/>
                <a:chExt cx="916784" cy="378628"/>
              </a:xfrm>
            </p:grpSpPr>
            <p:sp>
              <p:nvSpPr>
                <p:cNvPr id="636" name="Freeform 635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7" name="Freeform 636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33" name="Group 632"/>
              <p:cNvGrpSpPr/>
              <p:nvPr/>
            </p:nvGrpSpPr>
            <p:grpSpPr>
              <a:xfrm>
                <a:off x="1828801" y="3424236"/>
                <a:ext cx="916784" cy="378628"/>
                <a:chOff x="-1" y="3429000"/>
                <a:chExt cx="916784" cy="378628"/>
              </a:xfrm>
            </p:grpSpPr>
            <p:sp>
              <p:nvSpPr>
                <p:cNvPr id="634" name="Freeform 633"/>
                <p:cNvSpPr/>
                <p:nvPr/>
              </p:nvSpPr>
              <p:spPr>
                <a:xfrm>
                  <a:off x="-1" y="3431382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5" name="Freeform 634"/>
                <p:cNvSpPr/>
                <p:nvPr/>
              </p:nvSpPr>
              <p:spPr>
                <a:xfrm>
                  <a:off x="457200" y="3429000"/>
                  <a:ext cx="459583" cy="376246"/>
                </a:xfrm>
                <a:custGeom>
                  <a:avLst/>
                  <a:gdLst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09538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28601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81005"/>
                    <a:gd name="connsiteX1" fmla="*/ 119063 w 459582"/>
                    <a:gd name="connsiteY1" fmla="*/ 5 h 381005"/>
                    <a:gd name="connsiteX2" fmla="*/ 230982 w 459582"/>
                    <a:gd name="connsiteY2" fmla="*/ 188124 h 381005"/>
                    <a:gd name="connsiteX3" fmla="*/ 369094 w 459582"/>
                    <a:gd name="connsiteY3" fmla="*/ 381005 h 381005"/>
                    <a:gd name="connsiteX4" fmla="*/ 459582 w 459582"/>
                    <a:gd name="connsiteY4" fmla="*/ 185743 h 381005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50044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2900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59582"/>
                    <a:gd name="connsiteY0" fmla="*/ 183362 h 376243"/>
                    <a:gd name="connsiteX1" fmla="*/ 119063 w 459582"/>
                    <a:gd name="connsiteY1" fmla="*/ 5 h 376243"/>
                    <a:gd name="connsiteX2" fmla="*/ 230982 w 459582"/>
                    <a:gd name="connsiteY2" fmla="*/ 188124 h 376243"/>
                    <a:gd name="connsiteX3" fmla="*/ 347662 w 459582"/>
                    <a:gd name="connsiteY3" fmla="*/ 376243 h 376243"/>
                    <a:gd name="connsiteX4" fmla="*/ 459582 w 459582"/>
                    <a:gd name="connsiteY4" fmla="*/ 185743 h 376243"/>
                    <a:gd name="connsiteX0" fmla="*/ 0 w 461964"/>
                    <a:gd name="connsiteY0" fmla="*/ 183362 h 376251"/>
                    <a:gd name="connsiteX1" fmla="*/ 119063 w 461964"/>
                    <a:gd name="connsiteY1" fmla="*/ 5 h 376251"/>
                    <a:gd name="connsiteX2" fmla="*/ 230982 w 461964"/>
                    <a:gd name="connsiteY2" fmla="*/ 188124 h 376251"/>
                    <a:gd name="connsiteX3" fmla="*/ 347662 w 461964"/>
                    <a:gd name="connsiteY3" fmla="*/ 376243 h 376251"/>
                    <a:gd name="connsiteX4" fmla="*/ 461964 w 461964"/>
                    <a:gd name="connsiteY4" fmla="*/ 180980 h 376251"/>
                    <a:gd name="connsiteX0" fmla="*/ 0 w 457202"/>
                    <a:gd name="connsiteY0" fmla="*/ 188120 h 376246"/>
                    <a:gd name="connsiteX1" fmla="*/ 114301 w 457202"/>
                    <a:gd name="connsiteY1" fmla="*/ 0 h 376246"/>
                    <a:gd name="connsiteX2" fmla="*/ 226220 w 457202"/>
                    <a:gd name="connsiteY2" fmla="*/ 188119 h 376246"/>
                    <a:gd name="connsiteX3" fmla="*/ 342900 w 457202"/>
                    <a:gd name="connsiteY3" fmla="*/ 376238 h 376246"/>
                    <a:gd name="connsiteX4" fmla="*/ 457202 w 457202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  <a:gd name="connsiteX0" fmla="*/ 0 w 459583"/>
                    <a:gd name="connsiteY0" fmla="*/ 188120 h 376246"/>
                    <a:gd name="connsiteX1" fmla="*/ 114301 w 459583"/>
                    <a:gd name="connsiteY1" fmla="*/ 0 h 376246"/>
                    <a:gd name="connsiteX2" fmla="*/ 226220 w 459583"/>
                    <a:gd name="connsiteY2" fmla="*/ 188119 h 376246"/>
                    <a:gd name="connsiteX3" fmla="*/ 342900 w 459583"/>
                    <a:gd name="connsiteY3" fmla="*/ 376238 h 376246"/>
                    <a:gd name="connsiteX4" fmla="*/ 459583 w 459583"/>
                    <a:gd name="connsiteY4" fmla="*/ 180975 h 37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583" h="376246">
                      <a:moveTo>
                        <a:pt x="0" y="188120"/>
                      </a:moveTo>
                      <a:cubicBezTo>
                        <a:pt x="35719" y="96044"/>
                        <a:pt x="76598" y="0"/>
                        <a:pt x="114301" y="0"/>
                      </a:cubicBezTo>
                      <a:cubicBezTo>
                        <a:pt x="152004" y="0"/>
                        <a:pt x="200026" y="125413"/>
                        <a:pt x="226220" y="188119"/>
                      </a:cubicBezTo>
                      <a:cubicBezTo>
                        <a:pt x="252414" y="250825"/>
                        <a:pt x="304006" y="377429"/>
                        <a:pt x="342900" y="376238"/>
                      </a:cubicBezTo>
                      <a:cubicBezTo>
                        <a:pt x="381794" y="375047"/>
                        <a:pt x="431205" y="276025"/>
                        <a:pt x="459583" y="180975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30" name="Freeform 629"/>
            <p:cNvSpPr/>
            <p:nvPr/>
          </p:nvSpPr>
          <p:spPr>
            <a:xfrm>
              <a:off x="8233172" y="3421854"/>
              <a:ext cx="459583" cy="376246"/>
            </a:xfrm>
            <a:custGeom>
              <a:avLst/>
              <a:gdLst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09538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28601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81005"/>
                <a:gd name="connsiteX1" fmla="*/ 119063 w 459582"/>
                <a:gd name="connsiteY1" fmla="*/ 5 h 381005"/>
                <a:gd name="connsiteX2" fmla="*/ 230982 w 459582"/>
                <a:gd name="connsiteY2" fmla="*/ 188124 h 381005"/>
                <a:gd name="connsiteX3" fmla="*/ 369094 w 459582"/>
                <a:gd name="connsiteY3" fmla="*/ 381005 h 381005"/>
                <a:gd name="connsiteX4" fmla="*/ 459582 w 459582"/>
                <a:gd name="connsiteY4" fmla="*/ 185743 h 381005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50044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2900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59582"/>
                <a:gd name="connsiteY0" fmla="*/ 183362 h 376243"/>
                <a:gd name="connsiteX1" fmla="*/ 119063 w 459582"/>
                <a:gd name="connsiteY1" fmla="*/ 5 h 376243"/>
                <a:gd name="connsiteX2" fmla="*/ 230982 w 459582"/>
                <a:gd name="connsiteY2" fmla="*/ 188124 h 376243"/>
                <a:gd name="connsiteX3" fmla="*/ 347662 w 459582"/>
                <a:gd name="connsiteY3" fmla="*/ 376243 h 376243"/>
                <a:gd name="connsiteX4" fmla="*/ 459582 w 459582"/>
                <a:gd name="connsiteY4" fmla="*/ 185743 h 376243"/>
                <a:gd name="connsiteX0" fmla="*/ 0 w 461964"/>
                <a:gd name="connsiteY0" fmla="*/ 183362 h 376251"/>
                <a:gd name="connsiteX1" fmla="*/ 119063 w 461964"/>
                <a:gd name="connsiteY1" fmla="*/ 5 h 376251"/>
                <a:gd name="connsiteX2" fmla="*/ 230982 w 461964"/>
                <a:gd name="connsiteY2" fmla="*/ 188124 h 376251"/>
                <a:gd name="connsiteX3" fmla="*/ 347662 w 461964"/>
                <a:gd name="connsiteY3" fmla="*/ 376243 h 376251"/>
                <a:gd name="connsiteX4" fmla="*/ 461964 w 461964"/>
                <a:gd name="connsiteY4" fmla="*/ 180980 h 376251"/>
                <a:gd name="connsiteX0" fmla="*/ 0 w 457202"/>
                <a:gd name="connsiteY0" fmla="*/ 188120 h 376246"/>
                <a:gd name="connsiteX1" fmla="*/ 114301 w 457202"/>
                <a:gd name="connsiteY1" fmla="*/ 0 h 376246"/>
                <a:gd name="connsiteX2" fmla="*/ 226220 w 457202"/>
                <a:gd name="connsiteY2" fmla="*/ 188119 h 376246"/>
                <a:gd name="connsiteX3" fmla="*/ 342900 w 457202"/>
                <a:gd name="connsiteY3" fmla="*/ 376238 h 376246"/>
                <a:gd name="connsiteX4" fmla="*/ 457202 w 457202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  <a:gd name="connsiteX0" fmla="*/ 0 w 459583"/>
                <a:gd name="connsiteY0" fmla="*/ 188120 h 376246"/>
                <a:gd name="connsiteX1" fmla="*/ 114301 w 459583"/>
                <a:gd name="connsiteY1" fmla="*/ 0 h 376246"/>
                <a:gd name="connsiteX2" fmla="*/ 226220 w 459583"/>
                <a:gd name="connsiteY2" fmla="*/ 188119 h 376246"/>
                <a:gd name="connsiteX3" fmla="*/ 342900 w 459583"/>
                <a:gd name="connsiteY3" fmla="*/ 376238 h 376246"/>
                <a:gd name="connsiteX4" fmla="*/ 459583 w 459583"/>
                <a:gd name="connsiteY4" fmla="*/ 180975 h 37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83" h="376246">
                  <a:moveTo>
                    <a:pt x="0" y="188120"/>
                  </a:moveTo>
                  <a:cubicBezTo>
                    <a:pt x="35719" y="96044"/>
                    <a:pt x="76598" y="0"/>
                    <a:pt x="114301" y="0"/>
                  </a:cubicBezTo>
                  <a:cubicBezTo>
                    <a:pt x="152004" y="0"/>
                    <a:pt x="200026" y="125413"/>
                    <a:pt x="226220" y="188119"/>
                  </a:cubicBezTo>
                  <a:cubicBezTo>
                    <a:pt x="252414" y="250825"/>
                    <a:pt x="304006" y="377429"/>
                    <a:pt x="342900" y="376238"/>
                  </a:cubicBezTo>
                  <a:cubicBezTo>
                    <a:pt x="381794" y="375047"/>
                    <a:pt x="431205" y="276025"/>
                    <a:pt x="459583" y="180975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43601" y="3734357"/>
            <a:ext cx="3200399" cy="357062"/>
            <a:chOff x="5943600" y="4825450"/>
            <a:chExt cx="3200399" cy="357062"/>
          </a:xfrm>
        </p:grpSpPr>
        <p:sp>
          <p:nvSpPr>
            <p:cNvPr id="239" name="Rectangle 238"/>
            <p:cNvSpPr/>
            <p:nvPr/>
          </p:nvSpPr>
          <p:spPr>
            <a:xfrm>
              <a:off x="5943600" y="4825450"/>
              <a:ext cx="3200399" cy="3570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0" name="Straight Connector 239"/>
            <p:cNvCxnSpPr>
              <a:endCxn id="239" idx="3"/>
            </p:cNvCxnSpPr>
            <p:nvPr/>
          </p:nvCxnSpPr>
          <p:spPr>
            <a:xfrm flipV="1">
              <a:off x="5943601" y="5003981"/>
              <a:ext cx="3200398" cy="8058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12-Point Star 31"/>
          <p:cNvSpPr/>
          <p:nvPr/>
        </p:nvSpPr>
        <p:spPr>
          <a:xfrm>
            <a:off x="5283575" y="3325099"/>
            <a:ext cx="1221589" cy="1179355"/>
          </a:xfrm>
          <a:prstGeom prst="star12">
            <a:avLst/>
          </a:prstGeom>
          <a:solidFill>
            <a:srgbClr val="CCCC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i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NOISE</a:t>
            </a:r>
            <a:endParaRPr lang="en-US" sz="1400" i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295399" y="1066468"/>
            <a:ext cx="2398866" cy="5694955"/>
            <a:chOff x="1295399" y="1066468"/>
            <a:chExt cx="2398866" cy="5694955"/>
          </a:xfrm>
        </p:grpSpPr>
        <p:sp>
          <p:nvSpPr>
            <p:cNvPr id="44" name="Right Brace 43"/>
            <p:cNvSpPr/>
            <p:nvPr/>
          </p:nvSpPr>
          <p:spPr>
            <a:xfrm>
              <a:off x="1295399" y="1066468"/>
              <a:ext cx="233751" cy="5694955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02639" y="3676650"/>
              <a:ext cx="2191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11MHz Channel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3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2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3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4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5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" presetClass="exit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8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8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1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4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4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8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8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8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8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8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8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8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8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8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8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8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8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8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8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8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8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8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8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8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8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8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8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7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" presetClass="exit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8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8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8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8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8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8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80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80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8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8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8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8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80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80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80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80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8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8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8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8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80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80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543</Words>
  <Application>Microsoft Office PowerPoint</Application>
  <PresentationFormat>On-screen Show (4:3)</PresentationFormat>
  <Paragraphs>165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Comic Sans MS</vt:lpstr>
      <vt:lpstr>Courier New</vt:lpstr>
      <vt:lpstr>Roboto</vt:lpstr>
      <vt:lpstr>Times New Roman</vt:lpstr>
      <vt:lpstr>Wingdings</vt:lpstr>
      <vt:lpstr>Office Theme</vt:lpstr>
      <vt:lpstr>Why is 802.11b 11 Mbps?</vt:lpstr>
      <vt:lpstr>What’s this all about?</vt:lpstr>
      <vt:lpstr>Electromagnetic Fields</vt:lpstr>
      <vt:lpstr>Radio Signals</vt:lpstr>
      <vt:lpstr>Encoding Data Onto a Signal</vt:lpstr>
      <vt:lpstr>Fixing Misconceptions</vt:lpstr>
      <vt:lpstr>Phase Shift Modulation</vt:lpstr>
      <vt:lpstr>And Here Comes the Rabbit Hole!</vt:lpstr>
      <vt:lpstr>Handling Interference</vt:lpstr>
      <vt:lpstr>Direct Sequence Spread Spectrum</vt:lpstr>
      <vt:lpstr>DSSS, Continued</vt:lpstr>
      <vt:lpstr>For Reference’s Sake…</vt:lpstr>
      <vt:lpstr>How Did Wi-Fi Get Faster?</vt:lpstr>
      <vt:lpstr>Where’s My Gigabit Wi-Fi?</vt:lpstr>
      <vt:lpstr>To Fix the Problem…</vt:lpstr>
      <vt:lpstr>Wi-Fi 6e (802.11ax2 ?)</vt:lpstr>
      <vt:lpstr>See Me w/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Repair Cost Analysis of 1:1 Chromebook Program at ISD #2897</dc:title>
  <dc:creator>Stephen Lien</dc:creator>
  <cp:lastModifiedBy>Stephen Lien</cp:lastModifiedBy>
  <cp:revision>403</cp:revision>
  <dcterms:created xsi:type="dcterms:W3CDTF">2017-02-03T21:11:31Z</dcterms:created>
  <dcterms:modified xsi:type="dcterms:W3CDTF">2020-02-27T23:02:56Z</dcterms:modified>
</cp:coreProperties>
</file>